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4"/>
  </p:notesMasterIdLst>
  <p:sldIdLst>
    <p:sldId id="256" r:id="rId3"/>
    <p:sldId id="257" r:id="rId4"/>
    <p:sldId id="262" r:id="rId5"/>
    <p:sldId id="263" r:id="rId6"/>
    <p:sldId id="264" r:id="rId7"/>
    <p:sldId id="265" r:id="rId8"/>
    <p:sldId id="266" r:id="rId9"/>
    <p:sldId id="267" r:id="rId10"/>
    <p:sldId id="268" r:id="rId11"/>
    <p:sldId id="269" r:id="rId12"/>
    <p:sldId id="270" r:id="rId13"/>
    <p:sldId id="271" r:id="rId14"/>
    <p:sldId id="272" r:id="rId15"/>
    <p:sldId id="276" r:id="rId16"/>
    <p:sldId id="277" r:id="rId17"/>
    <p:sldId id="278" r:id="rId18"/>
    <p:sldId id="279" r:id="rId19"/>
    <p:sldId id="280" r:id="rId20"/>
    <p:sldId id="281" r:id="rId21"/>
    <p:sldId id="282" r:id="rId22"/>
    <p:sldId id="275" r:id="rId23"/>
  </p:sldIdLst>
  <p:sldSz cx="9144000" cy="6858000" type="screen4x3"/>
  <p:notesSz cx="6858000" cy="9144000"/>
  <p:defaultTex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幼圆" pitchFamily="1" charset="-122"/>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3074" name="页眉占位符 1"/>
          <p:cNvSpPr>
            <a:spLocks noGrp="1"/>
          </p:cNvSpPr>
          <p:nvPr>
            <p:ph type="hdr" sz="quarter"/>
          </p:nvPr>
        </p:nvSpPr>
        <p:spPr>
          <a:xfrm>
            <a:off x="0" y="0"/>
            <a:ext cx="2971800" cy="458788"/>
          </a:xfrm>
          <a:prstGeom prst="rect">
            <a:avLst/>
          </a:prstGeom>
          <a:noFill/>
          <a:ln w="9525">
            <a:noFill/>
          </a:ln>
        </p:spPr>
        <p:txBody>
          <a:bodyPr/>
          <a:lstStyle/>
          <a:p>
            <a:pPr lvl="0" eaLnBrk="1" hangingPunct="1"/>
            <a:endParaRPr lang="zh-CN" altLang="en-US" sz="1200" dirty="0">
              <a:ea typeface="SimSun" panose="02010600030101010101" pitchFamily="2" charset="-122"/>
            </a:endParaRPr>
          </a:p>
        </p:txBody>
      </p:sp>
      <p:sp>
        <p:nvSpPr>
          <p:cNvPr id="3075" name="日期占位符 2"/>
          <p:cNvSpPr>
            <a:spLocks noGrp="1"/>
          </p:cNvSpPr>
          <p:nvPr>
            <p:ph type="dt" idx="1"/>
          </p:nvPr>
        </p:nvSpPr>
        <p:spPr>
          <a:xfrm>
            <a:off x="3884613" y="0"/>
            <a:ext cx="2971800" cy="458788"/>
          </a:xfrm>
          <a:prstGeom prst="rect">
            <a:avLst/>
          </a:prstGeom>
          <a:noFill/>
          <a:ln w="9525">
            <a:noFill/>
          </a:ln>
        </p:spPr>
        <p:txBody>
          <a:bodyPr/>
          <a:lstStyle/>
          <a:p>
            <a:pPr lvl="0" algn="r" eaLnBrk="1" hangingPunct="1"/>
            <a:endParaRPr lang="zh-CN" altLang="en-US" sz="1200" dirty="0">
              <a:ea typeface="SimSun" panose="02010600030101010101" pitchFamily="2" charset="-122"/>
            </a:endParaRPr>
          </a:p>
        </p:txBody>
      </p:sp>
      <p:sp>
        <p:nvSpPr>
          <p:cNvPr id="3076" name="幻灯片图像占位符 3"/>
          <p:cNvSpPr>
            <a:spLocks noGrp="1" noRot="1" noChangeAspect="1"/>
          </p:cNvSpPr>
          <p:nvPr>
            <p:ph type="sldImg" idx="2"/>
          </p:nvPr>
        </p:nvSpPr>
        <p:spPr>
          <a:xfrm>
            <a:off x="1371600" y="1143000"/>
            <a:ext cx="4114800" cy="3086100"/>
          </a:xfrm>
          <a:prstGeom prst="rect">
            <a:avLst/>
          </a:prstGeom>
          <a:noFill/>
          <a:ln w="12700">
            <a:noFill/>
          </a:ln>
        </p:spPr>
      </p:sp>
      <p:sp>
        <p:nvSpPr>
          <p:cNvPr id="3077" name="备注占位符 4"/>
          <p:cNvSpPr>
            <a:spLocks noGrp="1"/>
          </p:cNvSpPr>
          <p:nvPr>
            <p:ph type="body" sz="quarter" idx="3"/>
          </p:nvPr>
        </p:nvSpPr>
        <p:spPr>
          <a:xfrm>
            <a:off x="685800" y="4400550"/>
            <a:ext cx="5486400" cy="3600450"/>
          </a:xfrm>
          <a:prstGeom prst="rect">
            <a:avLst/>
          </a:prstGeom>
          <a:noFill/>
          <a:ln w="12700">
            <a:noFill/>
          </a:ln>
        </p:spPr>
        <p:txBody>
          <a:bodyPr anchor="ctr"/>
          <a:lstStyle/>
          <a:p>
            <a:pPr lvl="0"/>
            <a:r>
              <a:rPr lang="zh-CN" altLang="en-US" dirty="0"/>
              <a:t>模板来自于 </a:t>
            </a:r>
            <a:r>
              <a:rPr lang="en-US" altLang="x-none" dirty="0"/>
              <a:t>http://docer.mysoeasy.com</a:t>
            </a:r>
            <a:endParaRPr lang="zh-CN" altLang="en-US" dirty="0"/>
          </a:p>
        </p:txBody>
      </p:sp>
      <p:sp>
        <p:nvSpPr>
          <p:cNvPr id="3078" name="页脚占位符 5"/>
          <p:cNvSpPr>
            <a:spLocks noGrp="1"/>
          </p:cNvSpPr>
          <p:nvPr>
            <p:ph type="ftr" sz="quarter" idx="4"/>
          </p:nvPr>
        </p:nvSpPr>
        <p:spPr>
          <a:xfrm>
            <a:off x="0" y="8685213"/>
            <a:ext cx="2971800" cy="458787"/>
          </a:xfrm>
          <a:prstGeom prst="rect">
            <a:avLst/>
          </a:prstGeom>
          <a:noFill/>
          <a:ln w="9525">
            <a:noFill/>
          </a:ln>
        </p:spPr>
        <p:txBody>
          <a:bodyPr anchor="b"/>
          <a:lstStyle/>
          <a:p>
            <a:pPr lvl="0" eaLnBrk="1" hangingPunct="1"/>
            <a:endParaRPr lang="zh-CN" altLang="en-US" sz="1200" dirty="0">
              <a:ea typeface="SimSun" panose="02010600030101010101" pitchFamily="2" charset="-122"/>
            </a:endParaRPr>
          </a:p>
        </p:txBody>
      </p:sp>
      <p:sp>
        <p:nvSpPr>
          <p:cNvPr id="3079" name="灯片编号占位符 6"/>
          <p:cNvSpPr>
            <a:spLocks noGrp="1"/>
          </p:cNvSpPr>
          <p:nvPr>
            <p:ph type="sldNum" sz="quarter" idx="5"/>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ea typeface="SimSun" panose="02010600030101010101" pitchFamily="2" charset="-122"/>
              </a:rPr>
              <a:t>‹Nº›</a:t>
            </a:fld>
            <a:endParaRPr lang="zh-CN" altLang="en-US" sz="1200" dirty="0">
              <a:ea typeface="SimSun" panose="02010600030101010101" pitchFamily="2" charset="-122"/>
            </a:endParaRPr>
          </a:p>
        </p:txBody>
      </p:sp>
    </p:spTree>
    <p:extLst>
      <p:ext uri="{BB962C8B-B14F-4D97-AF65-F5344CB8AC3E}">
        <p14:creationId xmlns:p14="http://schemas.microsoft.com/office/powerpoint/2010/main" val="2446233750"/>
      </p:ext>
    </p:extLst>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Font typeface="Arial" panose="020B0604020202020204" pitchFamily="34" charset="0"/>
      <a:buNone/>
      <a:defRPr sz="1400" b="0" i="0" u="none" kern="1200" baseline="0">
        <a:solidFill>
          <a:srgbClr val="FF0000"/>
        </a:solidFill>
        <a:latin typeface="Calibri" panose="020F0502020204030204" pitchFamily="2" charset="0"/>
        <a:ea typeface="SimSun" panose="02010600030101010101" pitchFamily="2" charset="-122"/>
      </a:defRPr>
    </a:lvl1pPr>
    <a:lvl2pPr marL="742950" lvl="1" indent="-28575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2pPr>
    <a:lvl3pPr marL="1143000" lvl="2"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3pPr>
    <a:lvl4pPr marL="1600200" lvl="3"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4pPr>
    <a:lvl5pPr marL="2057400" lvl="4"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5pPr>
    <a:lvl6pPr marL="2286000" lvl="5"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6pPr>
    <a:lvl7pPr marL="2743200" lvl="6"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7pPr>
    <a:lvl8pPr marL="3200400" lvl="7"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8pPr>
    <a:lvl9pPr marL="3657600" lvl="8" indent="-228600" algn="l" defTabSz="914400" eaLnBrk="0" fontAlgn="base" latinLnBrk="0" hangingPunct="0">
      <a:lnSpc>
        <a:spcPct val="100000"/>
      </a:lnSpc>
      <a:spcBef>
        <a:spcPct val="30000"/>
      </a:spcBef>
      <a:spcAft>
        <a:spcPct val="0"/>
      </a:spcAft>
      <a:buFont typeface="Arial" panose="020B0604020202020204" pitchFamily="34" charset="0"/>
      <a:buNone/>
      <a:defRPr sz="1200" b="0" i="0" u="none" kern="1200" baseline="0">
        <a:solidFill>
          <a:schemeClr val="tx1"/>
        </a:solidFill>
        <a:latin typeface="Calibri" panose="020F0502020204030204" pitchFamily="2" charset="0"/>
        <a:ea typeface="SimSun"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50435" y="423863"/>
            <a:ext cx="2060178" cy="6127750"/>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469900" y="423863"/>
            <a:ext cx="6061104" cy="61277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469900" y="1358900"/>
            <a:ext cx="4033282" cy="519271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67806" y="1358900"/>
            <a:ext cx="4033282" cy="519271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pPr lvl="0" eaLnBrk="1" hangingPunct="1"/>
            <a:endParaRPr lang="zh-CN" altLang="en-US" dirty="0"/>
          </a:p>
        </p:txBody>
      </p:sp>
      <p:sp>
        <p:nvSpPr>
          <p:cNvPr id="6" name="Marcador de pie de página 5"/>
          <p:cNvSpPr>
            <a:spLocks noGrp="1"/>
          </p:cNvSpPr>
          <p:nvPr>
            <p:ph type="ftr" sz="quarter" idx="11"/>
          </p:nvPr>
        </p:nvSpPr>
        <p:spPr/>
        <p:txBody>
          <a:bodyPr/>
          <a:lstStyle/>
          <a:p>
            <a:pPr lvl="0" eaLnBrk="1" hangingPunct="1"/>
            <a:endParaRPr lang="zh-CN" altLang="en-US" dirty="0"/>
          </a:p>
        </p:txBody>
      </p:sp>
      <p:sp>
        <p:nvSpPr>
          <p:cNvPr id="7" name="Marcador de número de diapositiva 6"/>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5"/>
            <a:ext cx="78867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4" name="Marcador de contenido 3"/>
          <p:cNvSpPr>
            <a:spLocks noGrp="1"/>
          </p:cNvSpPr>
          <p:nvPr>
            <p:ph sz="half" idx="2"/>
          </p:nvPr>
        </p:nvSpPr>
        <p:spPr>
          <a:xfrm>
            <a:off x="629841"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pPr lvl="0" eaLnBrk="1" hangingPunct="1"/>
            <a:endParaRPr lang="zh-CN" altLang="en-US" dirty="0"/>
          </a:p>
        </p:txBody>
      </p:sp>
      <p:sp>
        <p:nvSpPr>
          <p:cNvPr id="8" name="Marcador de pie de página 7"/>
          <p:cNvSpPr>
            <a:spLocks noGrp="1"/>
          </p:cNvSpPr>
          <p:nvPr>
            <p:ph type="ftr" sz="quarter" idx="11"/>
          </p:nvPr>
        </p:nvSpPr>
        <p:spPr/>
        <p:txBody>
          <a:bodyPr/>
          <a:lstStyle/>
          <a:p>
            <a:pPr lvl="0" eaLnBrk="1" hangingPunct="1"/>
            <a:endParaRPr lang="zh-CN" altLang="en-US" dirty="0"/>
          </a:p>
        </p:txBody>
      </p:sp>
      <p:sp>
        <p:nvSpPr>
          <p:cNvPr id="9" name="Marcador de número de diapositiva 8"/>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pPr lvl="0" eaLnBrk="1" hangingPunct="1"/>
            <a:endParaRPr lang="zh-CN" altLang="en-US" dirty="0"/>
          </a:p>
        </p:txBody>
      </p:sp>
      <p:sp>
        <p:nvSpPr>
          <p:cNvPr id="4" name="Marcador de pie de página 3"/>
          <p:cNvSpPr>
            <a:spLocks noGrp="1"/>
          </p:cNvSpPr>
          <p:nvPr>
            <p:ph type="ftr" sz="quarter" idx="11"/>
          </p:nvPr>
        </p:nvSpPr>
        <p:spPr/>
        <p:txBody>
          <a:bodyPr/>
          <a:lstStyle/>
          <a:p>
            <a:pPr lvl="0" eaLnBrk="1" hangingPunct="1"/>
            <a:endParaRPr lang="zh-CN" altLang="en-US" dirty="0"/>
          </a:p>
        </p:txBody>
      </p:sp>
      <p:sp>
        <p:nvSpPr>
          <p:cNvPr id="5" name="Marcador de número de diapositiva 4"/>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lvl="0" eaLnBrk="1" hangingPunct="1"/>
            <a:endParaRPr lang="zh-CN" altLang="en-US" dirty="0"/>
          </a:p>
        </p:txBody>
      </p:sp>
      <p:sp>
        <p:nvSpPr>
          <p:cNvPr id="3" name="Marcador de pie de página 2"/>
          <p:cNvSpPr>
            <a:spLocks noGrp="1"/>
          </p:cNvSpPr>
          <p:nvPr>
            <p:ph type="ftr" sz="quarter" idx="11"/>
          </p:nvPr>
        </p:nvSpPr>
        <p:spPr/>
        <p:txBody>
          <a:bodyPr/>
          <a:lstStyle/>
          <a:p>
            <a:pPr lvl="0" eaLnBrk="1" hangingPunct="1"/>
            <a:endParaRPr lang="zh-CN" altLang="en-US" dirty="0"/>
          </a:p>
        </p:txBody>
      </p:sp>
      <p:sp>
        <p:nvSpPr>
          <p:cNvPr id="4" name="Marcador de número de diapositiva 3"/>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pPr lvl="0" eaLnBrk="1" hangingPunct="1"/>
            <a:endParaRPr lang="zh-CN" altLang="en-US" dirty="0"/>
          </a:p>
        </p:txBody>
      </p:sp>
      <p:sp>
        <p:nvSpPr>
          <p:cNvPr id="6" name="Marcador de pie de página 5"/>
          <p:cNvSpPr>
            <a:spLocks noGrp="1"/>
          </p:cNvSpPr>
          <p:nvPr>
            <p:ph type="ftr" sz="quarter" idx="11"/>
          </p:nvPr>
        </p:nvSpPr>
        <p:spPr/>
        <p:txBody>
          <a:bodyPr/>
          <a:lstStyle/>
          <a:p>
            <a:pPr lvl="0" eaLnBrk="1" hangingPunct="1"/>
            <a:endParaRPr lang="zh-CN" altLang="en-US" dirty="0"/>
          </a:p>
        </p:txBody>
      </p:sp>
      <p:sp>
        <p:nvSpPr>
          <p:cNvPr id="7" name="Marcador de número de diapositiva 6"/>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pPr lvl="0" eaLnBrk="1" hangingPunct="1"/>
            <a:endParaRPr lang="zh-CN" altLang="en-US" dirty="0"/>
          </a:p>
        </p:txBody>
      </p:sp>
      <p:sp>
        <p:nvSpPr>
          <p:cNvPr id="6" name="Marcador de pie de página 5"/>
          <p:cNvSpPr>
            <a:spLocks noGrp="1"/>
          </p:cNvSpPr>
          <p:nvPr>
            <p:ph type="ftr" sz="quarter" idx="11"/>
          </p:nvPr>
        </p:nvSpPr>
        <p:spPr/>
        <p:txBody>
          <a:bodyPr/>
          <a:lstStyle/>
          <a:p>
            <a:pPr lvl="0" eaLnBrk="1" hangingPunct="1"/>
            <a:endParaRPr lang="zh-CN" altLang="en-US" dirty="0"/>
          </a:p>
        </p:txBody>
      </p:sp>
      <p:sp>
        <p:nvSpPr>
          <p:cNvPr id="7" name="Marcador de número de diapositiva 6"/>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50435" y="423863"/>
            <a:ext cx="2060178" cy="6127750"/>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469900" y="423863"/>
            <a:ext cx="6061104" cy="61277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pPr lvl="0" eaLnBrk="1" hangingPunct="1"/>
            <a:endParaRPr lang="zh-CN" altLang="en-US" dirty="0"/>
          </a:p>
        </p:txBody>
      </p:sp>
      <p:sp>
        <p:nvSpPr>
          <p:cNvPr id="5" name="Marcador de pie de página 4"/>
          <p:cNvSpPr>
            <a:spLocks noGrp="1"/>
          </p:cNvSpPr>
          <p:nvPr>
            <p:ph type="ftr" sz="quarter" idx="11"/>
          </p:nvPr>
        </p:nvSpPr>
        <p:spPr/>
        <p:txBody>
          <a:bodyPr/>
          <a:lstStyle/>
          <a:p>
            <a:pPr lvl="0" eaLnBrk="1" hangingPunct="1"/>
            <a:endParaRPr lang="zh-CN" altLang="en-US" dirty="0"/>
          </a:p>
        </p:txBody>
      </p:sp>
      <p:sp>
        <p:nvSpPr>
          <p:cNvPr id="6" name="Marcador de número de diapositiva 5"/>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469900" y="1358900"/>
            <a:ext cx="4033282" cy="519271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67806" y="1358900"/>
            <a:ext cx="4033282" cy="519271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pPr lvl="0" eaLnBrk="1" hangingPunct="1"/>
            <a:endParaRPr lang="zh-CN" altLang="en-US" dirty="0"/>
          </a:p>
        </p:txBody>
      </p:sp>
      <p:sp>
        <p:nvSpPr>
          <p:cNvPr id="6" name="Marcador de pie de página 5"/>
          <p:cNvSpPr>
            <a:spLocks noGrp="1"/>
          </p:cNvSpPr>
          <p:nvPr>
            <p:ph type="ftr" sz="quarter" idx="11"/>
          </p:nvPr>
        </p:nvSpPr>
        <p:spPr/>
        <p:txBody>
          <a:bodyPr/>
          <a:lstStyle/>
          <a:p>
            <a:pPr lvl="0" eaLnBrk="1" hangingPunct="1"/>
            <a:endParaRPr lang="zh-CN" altLang="en-US" dirty="0"/>
          </a:p>
        </p:txBody>
      </p:sp>
      <p:sp>
        <p:nvSpPr>
          <p:cNvPr id="7" name="Marcador de número de diapositiva 6"/>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5"/>
            <a:ext cx="78867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4" name="Marcador de contenido 3"/>
          <p:cNvSpPr>
            <a:spLocks noGrp="1"/>
          </p:cNvSpPr>
          <p:nvPr>
            <p:ph sz="half" idx="2"/>
          </p:nvPr>
        </p:nvSpPr>
        <p:spPr>
          <a:xfrm>
            <a:off x="629841"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pPr lvl="0" eaLnBrk="1" hangingPunct="1"/>
            <a:endParaRPr lang="zh-CN" altLang="en-US" dirty="0"/>
          </a:p>
        </p:txBody>
      </p:sp>
      <p:sp>
        <p:nvSpPr>
          <p:cNvPr id="8" name="Marcador de pie de página 7"/>
          <p:cNvSpPr>
            <a:spLocks noGrp="1"/>
          </p:cNvSpPr>
          <p:nvPr>
            <p:ph type="ftr" sz="quarter" idx="11"/>
          </p:nvPr>
        </p:nvSpPr>
        <p:spPr/>
        <p:txBody>
          <a:bodyPr/>
          <a:lstStyle/>
          <a:p>
            <a:pPr lvl="0" eaLnBrk="1" hangingPunct="1"/>
            <a:endParaRPr lang="zh-CN" altLang="en-US" dirty="0"/>
          </a:p>
        </p:txBody>
      </p:sp>
      <p:sp>
        <p:nvSpPr>
          <p:cNvPr id="9" name="Marcador de número de diapositiva 8"/>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pPr lvl="0" eaLnBrk="1" hangingPunct="1"/>
            <a:endParaRPr lang="zh-CN" altLang="en-US" dirty="0"/>
          </a:p>
        </p:txBody>
      </p:sp>
      <p:sp>
        <p:nvSpPr>
          <p:cNvPr id="4" name="Marcador de pie de página 3"/>
          <p:cNvSpPr>
            <a:spLocks noGrp="1"/>
          </p:cNvSpPr>
          <p:nvPr>
            <p:ph type="ftr" sz="quarter" idx="11"/>
          </p:nvPr>
        </p:nvSpPr>
        <p:spPr/>
        <p:txBody>
          <a:bodyPr/>
          <a:lstStyle/>
          <a:p>
            <a:pPr lvl="0" eaLnBrk="1" hangingPunct="1"/>
            <a:endParaRPr lang="zh-CN" altLang="en-US" dirty="0"/>
          </a:p>
        </p:txBody>
      </p:sp>
      <p:sp>
        <p:nvSpPr>
          <p:cNvPr id="5" name="Marcador de número de diapositiva 4"/>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lvl="0" eaLnBrk="1" hangingPunct="1"/>
            <a:endParaRPr lang="zh-CN" altLang="en-US" dirty="0"/>
          </a:p>
        </p:txBody>
      </p:sp>
      <p:sp>
        <p:nvSpPr>
          <p:cNvPr id="3" name="Marcador de pie de página 2"/>
          <p:cNvSpPr>
            <a:spLocks noGrp="1"/>
          </p:cNvSpPr>
          <p:nvPr>
            <p:ph type="ftr" sz="quarter" idx="11"/>
          </p:nvPr>
        </p:nvSpPr>
        <p:spPr/>
        <p:txBody>
          <a:bodyPr/>
          <a:lstStyle/>
          <a:p>
            <a:pPr lvl="0" eaLnBrk="1" hangingPunct="1"/>
            <a:endParaRPr lang="zh-CN" altLang="en-US" dirty="0"/>
          </a:p>
        </p:txBody>
      </p:sp>
      <p:sp>
        <p:nvSpPr>
          <p:cNvPr id="4" name="Marcador de número de diapositiva 3"/>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pPr lvl="0" eaLnBrk="1" hangingPunct="1"/>
            <a:endParaRPr lang="zh-CN" altLang="en-US" dirty="0"/>
          </a:p>
        </p:txBody>
      </p:sp>
      <p:sp>
        <p:nvSpPr>
          <p:cNvPr id="6" name="Marcador de pie de página 5"/>
          <p:cNvSpPr>
            <a:spLocks noGrp="1"/>
          </p:cNvSpPr>
          <p:nvPr>
            <p:ph type="ftr" sz="quarter" idx="11"/>
          </p:nvPr>
        </p:nvSpPr>
        <p:spPr/>
        <p:txBody>
          <a:bodyPr/>
          <a:lstStyle/>
          <a:p>
            <a:pPr lvl="0" eaLnBrk="1" hangingPunct="1"/>
            <a:endParaRPr lang="zh-CN" altLang="en-US" dirty="0"/>
          </a:p>
        </p:txBody>
      </p:sp>
      <p:sp>
        <p:nvSpPr>
          <p:cNvPr id="7" name="Marcador de número de diapositiva 6"/>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pPr lvl="0" eaLnBrk="1" hangingPunct="1"/>
            <a:endParaRPr lang="zh-CN" altLang="en-US" dirty="0"/>
          </a:p>
        </p:txBody>
      </p:sp>
      <p:sp>
        <p:nvSpPr>
          <p:cNvPr id="6" name="Marcador de pie de página 5"/>
          <p:cNvSpPr>
            <a:spLocks noGrp="1"/>
          </p:cNvSpPr>
          <p:nvPr>
            <p:ph type="ftr" sz="quarter" idx="11"/>
          </p:nvPr>
        </p:nvSpPr>
        <p:spPr/>
        <p:txBody>
          <a:bodyPr/>
          <a:lstStyle/>
          <a:p>
            <a:pPr lvl="0" eaLnBrk="1" hangingPunct="1"/>
            <a:endParaRPr lang="zh-CN" altLang="en-US" dirty="0"/>
          </a:p>
        </p:txBody>
      </p:sp>
      <p:sp>
        <p:nvSpPr>
          <p:cNvPr id="7" name="Marcador de número de diapositiva 6"/>
          <p:cNvSpPr>
            <a:spLocks noGrp="1"/>
          </p:cNvSpPr>
          <p:nvPr>
            <p:ph type="sldNum" sz="quarter" idx="12"/>
          </p:nvPr>
        </p:nvSpPr>
        <p:spPr/>
        <p:txBody>
          <a:bodyPr/>
          <a:lstStyle/>
          <a:p>
            <a:pPr lvl="0" eaLnBrk="1" hangingPunct="1"/>
            <a:fld id="{9A0DB2DC-4C9A-4742-B13C-FB6460FD3503}" type="slidenum">
              <a:rPr lang="zh-CN" altLang="en-US" dirty="0"/>
              <a:t>‹Nº›</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a:xfrm>
          <a:off x="0" y="0"/>
          <a:ext cx="0" cy="0"/>
          <a:chOff x="0" y="0"/>
          <a:chExt cx="0" cy="0"/>
        </a:xfrm>
      </p:grpSpPr>
      <p:pic>
        <p:nvPicPr>
          <p:cNvPr id="1026" name="图片 12"/>
          <p:cNvPicPr>
            <a:picLocks noChangeAspect="1"/>
          </p:cNvPicPr>
          <p:nvPr/>
        </p:nvPicPr>
        <p:blipFill>
          <a:blip r:embed="rId13"/>
          <a:stretch>
            <a:fillRect/>
          </a:stretch>
        </p:blipFill>
        <p:spPr>
          <a:xfrm>
            <a:off x="-1587" y="0"/>
            <a:ext cx="9142412" cy="2767013"/>
          </a:xfrm>
          <a:prstGeom prst="rect">
            <a:avLst/>
          </a:prstGeom>
          <a:noFill/>
          <a:ln w="9525">
            <a:noFill/>
          </a:ln>
        </p:spPr>
      </p:pic>
      <p:pic>
        <p:nvPicPr>
          <p:cNvPr id="1027" name="图片 11"/>
          <p:cNvPicPr>
            <a:picLocks noChangeAspect="1"/>
          </p:cNvPicPr>
          <p:nvPr/>
        </p:nvPicPr>
        <p:blipFill>
          <a:blip r:embed="rId14"/>
          <a:stretch>
            <a:fillRect/>
          </a:stretch>
        </p:blipFill>
        <p:spPr>
          <a:xfrm>
            <a:off x="0" y="1630363"/>
            <a:ext cx="9144000" cy="5235575"/>
          </a:xfrm>
          <a:prstGeom prst="rect">
            <a:avLst/>
          </a:prstGeom>
          <a:noFill/>
          <a:ln w="9525">
            <a:noFill/>
          </a:ln>
        </p:spPr>
      </p:pic>
      <p:sp>
        <p:nvSpPr>
          <p:cNvPr id="1028" name="矩形 10"/>
          <p:cNvSpPr/>
          <p:nvPr/>
        </p:nvSpPr>
        <p:spPr>
          <a:xfrm>
            <a:off x="0" y="1358900"/>
            <a:ext cx="9144000" cy="5507038"/>
          </a:xfrm>
          <a:prstGeom prst="rect">
            <a:avLst/>
          </a:prstGeom>
          <a:solidFill>
            <a:srgbClr val="FFFFFF">
              <a:alpha val="93999"/>
            </a:srgbClr>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幼圆" pitchFamily="1" charset="-122"/>
            </a:endParaRPr>
          </a:p>
        </p:txBody>
      </p:sp>
      <p:sp>
        <p:nvSpPr>
          <p:cNvPr id="1029" name="KSO_BT1"/>
          <p:cNvSpPr>
            <a:spLocks noGrp="1"/>
          </p:cNvSpPr>
          <p:nvPr>
            <p:ph type="title"/>
          </p:nvPr>
        </p:nvSpPr>
        <p:spPr>
          <a:xfrm>
            <a:off x="469900" y="423863"/>
            <a:ext cx="8240713" cy="700087"/>
          </a:xfrm>
          <a:prstGeom prst="rect">
            <a:avLst/>
          </a:prstGeom>
          <a:noFill/>
          <a:ln w="9525">
            <a:noFill/>
          </a:ln>
        </p:spPr>
        <p:txBody>
          <a:bodyPr lIns="0" tIns="0" rIns="0" bIns="0" anchor="b"/>
          <a:lstStyle/>
          <a:p>
            <a:pPr lvl="0"/>
            <a:r>
              <a:rPr lang="en-US" altLang="zh-CN"/>
              <a:t>Click to edit Master title style</a:t>
            </a:r>
          </a:p>
        </p:txBody>
      </p:sp>
      <p:sp>
        <p:nvSpPr>
          <p:cNvPr id="1030" name="KSO_BC1"/>
          <p:cNvSpPr>
            <a:spLocks noGrp="1"/>
          </p:cNvSpPr>
          <p:nvPr>
            <p:ph type="body" idx="1"/>
          </p:nvPr>
        </p:nvSpPr>
        <p:spPr>
          <a:xfrm>
            <a:off x="469900" y="1358900"/>
            <a:ext cx="8231188" cy="5192713"/>
          </a:xfrm>
          <a:prstGeom prst="rect">
            <a:avLst/>
          </a:prstGeom>
          <a:noFill/>
          <a:ln w="9525">
            <a:noFill/>
          </a:ln>
        </p:spPr>
        <p:txBody>
          <a:bodyPr/>
          <a:lstStyle/>
          <a:p>
            <a:pPr lvl="0"/>
            <a:r>
              <a:rPr lang="en-US" altLang="zh-CN"/>
              <a:t>Click to edit Master text style</a:t>
            </a:r>
          </a:p>
          <a:p>
            <a:pPr lvl="1"/>
            <a:r>
              <a:rPr lang="en-US" altLang="zh-CN"/>
              <a:t>Second level</a:t>
            </a:r>
          </a:p>
        </p:txBody>
      </p:sp>
      <p:sp>
        <p:nvSpPr>
          <p:cNvPr id="1031" name="KSO_FD"/>
          <p:cNvSpPr>
            <a:spLocks noGrp="1"/>
          </p:cNvSpPr>
          <p:nvPr>
            <p:ph type="dt" sz="half" idx="2"/>
          </p:nvPr>
        </p:nvSpPr>
        <p:spPr>
          <a:xfrm>
            <a:off x="628650" y="6356350"/>
            <a:ext cx="2057400" cy="365125"/>
          </a:xfrm>
          <a:prstGeom prst="rect">
            <a:avLst/>
          </a:prstGeom>
          <a:noFill/>
          <a:ln w="9525">
            <a:noFill/>
          </a:ln>
        </p:spPr>
        <p:txBody>
          <a:bodyPr anchor="ctr"/>
          <a:lstStyle>
            <a:lvl1pPr>
              <a:defRPr sz="1200">
                <a:solidFill>
                  <a:srgbClr val="949596"/>
                </a:solidFill>
              </a:defRPr>
            </a:lvl1pPr>
          </a:lstStyle>
          <a:p>
            <a:pPr lvl="0" eaLnBrk="1" hangingPunct="1"/>
            <a:endParaRPr lang="zh-CN" altLang="en-US" dirty="0"/>
          </a:p>
        </p:txBody>
      </p:sp>
      <p:sp>
        <p:nvSpPr>
          <p:cNvPr id="1032" name="KSO_FT"/>
          <p:cNvSpPr>
            <a:spLocks noGrp="1"/>
          </p:cNvSpPr>
          <p:nvPr>
            <p:ph type="ftr" sz="quarter" idx="3"/>
          </p:nvPr>
        </p:nvSpPr>
        <p:spPr>
          <a:xfrm>
            <a:off x="3028950" y="6356350"/>
            <a:ext cx="3086100" cy="365125"/>
          </a:xfrm>
          <a:prstGeom prst="rect">
            <a:avLst/>
          </a:prstGeom>
          <a:noFill/>
          <a:ln w="9525">
            <a:noFill/>
          </a:ln>
        </p:spPr>
        <p:txBody>
          <a:bodyPr anchor="ctr"/>
          <a:lstStyle>
            <a:lvl1pPr algn="ctr">
              <a:defRPr sz="1200">
                <a:solidFill>
                  <a:srgbClr val="949596"/>
                </a:solidFill>
              </a:defRPr>
            </a:lvl1pPr>
          </a:lstStyle>
          <a:p>
            <a:pPr lvl="0" eaLnBrk="1" hangingPunct="1"/>
            <a:endParaRPr lang="zh-CN" altLang="en-US" dirty="0"/>
          </a:p>
        </p:txBody>
      </p:sp>
      <p:sp>
        <p:nvSpPr>
          <p:cNvPr id="1033" name="KSO_FN"/>
          <p:cNvSpPr>
            <a:spLocks noGrp="1"/>
          </p:cNvSpPr>
          <p:nvPr>
            <p:ph type="sldNum" sz="quarter" idx="4"/>
          </p:nvPr>
        </p:nvSpPr>
        <p:spPr>
          <a:xfrm>
            <a:off x="6457950" y="6356350"/>
            <a:ext cx="2057400" cy="365125"/>
          </a:xfrm>
          <a:prstGeom prst="rect">
            <a:avLst/>
          </a:prstGeom>
          <a:noFill/>
          <a:ln w="9525">
            <a:noFill/>
          </a:ln>
        </p:spPr>
        <p:txBody>
          <a:bodyPr anchor="ctr"/>
          <a:lstStyle>
            <a:lvl1pPr algn="r">
              <a:defRPr sz="1200">
                <a:solidFill>
                  <a:srgbClr val="949596"/>
                </a:solidFill>
              </a:defRPr>
            </a:lvl1pPr>
          </a:lstStyle>
          <a:p>
            <a:pPr lvl="0" eaLnBrk="1" hangingPunct="1"/>
            <a:fld id="{9A0DB2DC-4C9A-4742-B13C-FB6460FD3503}" type="slidenum">
              <a:rPr lang="zh-CN" altLang="en-US" dirty="0"/>
              <a:t>‹Nº›</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90000"/>
        </a:lnSpc>
        <a:spcBef>
          <a:spcPct val="0"/>
        </a:spcBef>
        <a:spcAft>
          <a:spcPct val="0"/>
        </a:spcAft>
        <a:buNone/>
        <a:defRPr sz="3200" b="1" i="0" u="none" kern="1200" baseline="0">
          <a:solidFill>
            <a:srgbClr val="382E77"/>
          </a:solidFill>
          <a:latin typeface="+mj-lt"/>
          <a:ea typeface="+mj-ea"/>
          <a:cs typeface="+mj-cs"/>
        </a:defRPr>
      </a:lvl1pPr>
    </p:titleStyle>
    <p:bodyStyle>
      <a:lvl1pPr marL="357505" lvl="0" indent="-357505" algn="just" defTabSz="914400" eaLnBrk="0" fontAlgn="base" latinLnBrk="0" hangingPunct="0">
        <a:lnSpc>
          <a:spcPct val="110000"/>
        </a:lnSpc>
        <a:spcBef>
          <a:spcPts val="1800"/>
        </a:spcBef>
        <a:spcAft>
          <a:spcPct val="0"/>
        </a:spcAft>
        <a:buClr>
          <a:schemeClr val="accent1"/>
        </a:buClr>
        <a:buSzPct val="60000"/>
        <a:buFont typeface="Wingdings" panose="05000000000000000000" pitchFamily="2" charset="2"/>
        <a:buChar char=""/>
        <a:defRPr sz="2000" b="0" i="0" u="none" kern="1200" baseline="0">
          <a:solidFill>
            <a:srgbClr val="4061A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A9B9DF"/>
        </a:buClr>
        <a:buFont typeface="幼圆" pitchFamily="1" charset="-122"/>
        <a:buChar char=" "/>
        <a:defRPr sz="1600" b="0" i="0" u="none" kern="1200" baseline="0">
          <a:solidFill>
            <a:srgbClr val="7D7D7D"/>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a:xfrm>
          <a:off x="0" y="0"/>
          <a:ext cx="0" cy="0"/>
          <a:chOff x="0" y="0"/>
          <a:chExt cx="0" cy="0"/>
        </a:xfrm>
      </p:grpSpPr>
      <p:pic>
        <p:nvPicPr>
          <p:cNvPr id="2050" name="图片 9"/>
          <p:cNvPicPr>
            <a:picLocks noChangeAspect="1"/>
          </p:cNvPicPr>
          <p:nvPr userDrawn="1"/>
        </p:nvPicPr>
        <p:blipFill>
          <a:blip r:embed="rId13"/>
          <a:stretch>
            <a:fillRect/>
          </a:stretch>
        </p:blipFill>
        <p:spPr>
          <a:xfrm>
            <a:off x="0" y="0"/>
            <a:ext cx="9144000" cy="5237163"/>
          </a:xfrm>
          <a:prstGeom prst="rect">
            <a:avLst/>
          </a:prstGeom>
          <a:noFill/>
          <a:ln w="9525">
            <a:noFill/>
          </a:ln>
        </p:spPr>
      </p:pic>
      <p:grpSp>
        <p:nvGrpSpPr>
          <p:cNvPr id="2051" name="Grupo 2050"/>
          <p:cNvGrpSpPr/>
          <p:nvPr userDrawn="1"/>
        </p:nvGrpSpPr>
        <p:grpSpPr>
          <a:xfrm>
            <a:off x="0" y="4005263"/>
            <a:ext cx="9144000" cy="2852737"/>
            <a:chOff x="0" y="0"/>
            <a:chExt cx="5760" cy="1797"/>
          </a:xfrm>
        </p:grpSpPr>
        <p:pic>
          <p:nvPicPr>
            <p:cNvPr id="2052" name="矩形 13"/>
            <p:cNvPicPr/>
            <p:nvPr/>
          </p:nvPicPr>
          <p:blipFill>
            <a:blip r:embed="rId14"/>
            <a:stretch>
              <a:fillRect/>
            </a:stretch>
          </p:blipFill>
          <p:spPr>
            <a:xfrm>
              <a:off x="0" y="0"/>
              <a:ext cx="5760" cy="1797"/>
            </a:xfrm>
            <a:prstGeom prst="rect">
              <a:avLst/>
            </a:prstGeom>
            <a:noFill/>
            <a:ln w="9525">
              <a:noFill/>
            </a:ln>
          </p:spPr>
        </p:pic>
        <p:sp>
          <p:nvSpPr>
            <p:cNvPr id="2053" name="Cuadro de texto 2052"/>
            <p:cNvSpPr txBox="1"/>
            <p:nvPr/>
          </p:nvSpPr>
          <p:spPr>
            <a:xfrm>
              <a:off x="0" y="0"/>
              <a:ext cx="5760" cy="1797"/>
            </a:xfrm>
            <a:prstGeom prst="rect">
              <a:avLst/>
            </a:prstGeom>
            <a:noFill/>
            <a:ln w="9525">
              <a:noFill/>
            </a:ln>
          </p:spPr>
          <p:txBody>
            <a:bodyPr anchor="ctr"/>
            <a:lstStyle/>
            <a:p>
              <a:pPr lvl="0" algn="ctr" eaLnBrk="1" hangingPunct="1"/>
              <a:endParaRPr lang="en-US" altLang="x-none" dirty="0">
                <a:solidFill>
                  <a:srgbClr val="FFFFFF"/>
                </a:solidFill>
                <a:latin typeface="Calibri" panose="020F0502020204030204" pitchFamily="2" charset="0"/>
                <a:ea typeface="幼圆" pitchFamily="1" charset="-122"/>
              </a:endParaRPr>
            </a:p>
          </p:txBody>
        </p:sp>
      </p:grpSp>
      <p:sp>
        <p:nvSpPr>
          <p:cNvPr id="2054" name="KSO_BT1"/>
          <p:cNvSpPr>
            <a:spLocks noGrp="1"/>
          </p:cNvSpPr>
          <p:nvPr>
            <p:ph type="title"/>
          </p:nvPr>
        </p:nvSpPr>
        <p:spPr>
          <a:xfrm>
            <a:off x="469900" y="423863"/>
            <a:ext cx="8240713" cy="700087"/>
          </a:xfrm>
          <a:prstGeom prst="rect">
            <a:avLst/>
          </a:prstGeom>
          <a:noFill/>
          <a:ln w="9525">
            <a:noFill/>
          </a:ln>
        </p:spPr>
        <p:txBody>
          <a:bodyPr lIns="0" tIns="0" rIns="0" bIns="0" anchor="b"/>
          <a:lstStyle/>
          <a:p>
            <a:pPr lvl="0"/>
            <a:r>
              <a:rPr lang="en-US" altLang="zh-CN"/>
              <a:t>Click to edit Master title style</a:t>
            </a:r>
          </a:p>
        </p:txBody>
      </p:sp>
      <p:sp>
        <p:nvSpPr>
          <p:cNvPr id="2055" name="KSO_BC1"/>
          <p:cNvSpPr>
            <a:spLocks noGrp="1"/>
          </p:cNvSpPr>
          <p:nvPr>
            <p:ph type="body" idx="1"/>
          </p:nvPr>
        </p:nvSpPr>
        <p:spPr>
          <a:xfrm>
            <a:off x="469900" y="1358900"/>
            <a:ext cx="8231188" cy="5192713"/>
          </a:xfrm>
          <a:prstGeom prst="rect">
            <a:avLst/>
          </a:prstGeom>
          <a:noFill/>
          <a:ln w="9525">
            <a:noFill/>
          </a:ln>
        </p:spPr>
        <p:txBody>
          <a:bodyPr/>
          <a:lstStyle/>
          <a:p>
            <a:pPr lvl="0"/>
            <a:r>
              <a:rPr lang="en-US" altLang="zh-CN"/>
              <a:t>Click to edit Master text style</a:t>
            </a:r>
          </a:p>
          <a:p>
            <a:pPr lvl="1"/>
            <a:r>
              <a:rPr lang="en-US" altLang="zh-CN"/>
              <a:t>Second level</a:t>
            </a:r>
          </a:p>
        </p:txBody>
      </p:sp>
      <p:sp>
        <p:nvSpPr>
          <p:cNvPr id="2056" name="KSO_FD"/>
          <p:cNvSpPr>
            <a:spLocks noGrp="1"/>
          </p:cNvSpPr>
          <p:nvPr>
            <p:ph type="dt" sz="half" idx="2"/>
          </p:nvPr>
        </p:nvSpPr>
        <p:spPr>
          <a:xfrm>
            <a:off x="457200" y="6245225"/>
            <a:ext cx="2133600" cy="476250"/>
          </a:xfrm>
          <a:prstGeom prst="rect">
            <a:avLst/>
          </a:prstGeom>
          <a:noFill/>
          <a:ln w="9525">
            <a:noFill/>
          </a:ln>
        </p:spPr>
        <p:txBody>
          <a:bodyPr anchor="ctr"/>
          <a:lstStyle>
            <a:lvl1pPr>
              <a:defRPr sz="1200">
                <a:solidFill>
                  <a:srgbClr val="949596"/>
                </a:solidFill>
              </a:defRPr>
            </a:lvl1pPr>
          </a:lstStyle>
          <a:p>
            <a:pPr lvl="0" eaLnBrk="1" hangingPunct="1"/>
            <a:endParaRPr lang="zh-CN" altLang="en-US" dirty="0"/>
          </a:p>
        </p:txBody>
      </p:sp>
      <p:sp>
        <p:nvSpPr>
          <p:cNvPr id="2057" name="KSO_FT"/>
          <p:cNvSpPr>
            <a:spLocks noGrp="1"/>
          </p:cNvSpPr>
          <p:nvPr>
            <p:ph type="ftr" sz="quarter" idx="3"/>
          </p:nvPr>
        </p:nvSpPr>
        <p:spPr>
          <a:xfrm>
            <a:off x="3124200" y="6245225"/>
            <a:ext cx="2895600" cy="476250"/>
          </a:xfrm>
          <a:prstGeom prst="rect">
            <a:avLst/>
          </a:prstGeom>
          <a:noFill/>
          <a:ln w="9525">
            <a:noFill/>
          </a:ln>
        </p:spPr>
        <p:txBody>
          <a:bodyPr anchor="ctr"/>
          <a:lstStyle>
            <a:lvl1pPr algn="ctr">
              <a:defRPr sz="1200">
                <a:solidFill>
                  <a:srgbClr val="949596"/>
                </a:solidFill>
              </a:defRPr>
            </a:lvl1pPr>
          </a:lstStyle>
          <a:p>
            <a:pPr lvl="0" eaLnBrk="1" hangingPunct="1"/>
            <a:endParaRPr lang="zh-CN" altLang="en-US" dirty="0"/>
          </a:p>
        </p:txBody>
      </p:sp>
      <p:sp>
        <p:nvSpPr>
          <p:cNvPr id="2058" name="KSO_FN"/>
          <p:cNvSpPr>
            <a:spLocks noGrp="1"/>
          </p:cNvSpPr>
          <p:nvPr>
            <p:ph type="sldNum" sz="quarter" idx="4"/>
          </p:nvPr>
        </p:nvSpPr>
        <p:spPr>
          <a:xfrm>
            <a:off x="6553200" y="6245225"/>
            <a:ext cx="2133600" cy="476250"/>
          </a:xfrm>
          <a:prstGeom prst="rect">
            <a:avLst/>
          </a:prstGeom>
          <a:noFill/>
          <a:ln w="9525">
            <a:noFill/>
          </a:ln>
        </p:spPr>
        <p:txBody>
          <a:bodyPr anchor="ctr"/>
          <a:lstStyle>
            <a:lvl1pPr algn="r">
              <a:defRPr sz="1200">
                <a:solidFill>
                  <a:srgbClr val="949596"/>
                </a:solidFill>
              </a:defRPr>
            </a:lvl1pPr>
          </a:lstStyle>
          <a:p>
            <a:pPr lvl="0" eaLnBrk="1" hangingPunct="1"/>
            <a:fld id="{9A0DB2DC-4C9A-4742-B13C-FB6460FD3503}" type="slidenum">
              <a:rPr lang="zh-CN" altLang="en-US" dirty="0"/>
              <a:t>‹Nº›</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eaLnBrk="0" fontAlgn="base" latinLnBrk="0" hangingPunct="0">
        <a:lnSpc>
          <a:spcPct val="90000"/>
        </a:lnSpc>
        <a:spcBef>
          <a:spcPct val="0"/>
        </a:spcBef>
        <a:spcAft>
          <a:spcPct val="0"/>
        </a:spcAft>
        <a:buNone/>
        <a:defRPr sz="3200" b="1" i="0" u="none" kern="1200" baseline="0">
          <a:solidFill>
            <a:srgbClr val="382E77"/>
          </a:solidFill>
          <a:latin typeface="+mj-lt"/>
          <a:ea typeface="+mj-ea"/>
          <a:cs typeface="+mj-cs"/>
        </a:defRPr>
      </a:lvl1pPr>
    </p:titleStyle>
    <p:bodyStyle>
      <a:lvl1pPr marL="357505" lvl="0" indent="-357505" algn="just" defTabSz="914400" eaLnBrk="0" fontAlgn="base" latinLnBrk="0" hangingPunct="0">
        <a:lnSpc>
          <a:spcPct val="110000"/>
        </a:lnSpc>
        <a:spcBef>
          <a:spcPts val="1800"/>
        </a:spcBef>
        <a:spcAft>
          <a:spcPct val="0"/>
        </a:spcAft>
        <a:buClr>
          <a:schemeClr val="accent1"/>
        </a:buClr>
        <a:buSzPct val="60000"/>
        <a:buFont typeface="Wingdings" panose="05000000000000000000" pitchFamily="2" charset="2"/>
        <a:buChar char=""/>
        <a:defRPr sz="2000" b="0" i="0" u="none" kern="1200" baseline="0">
          <a:solidFill>
            <a:srgbClr val="4061A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A9B9DF"/>
        </a:buClr>
        <a:buFont typeface="幼圆" pitchFamily="1" charset="-122"/>
        <a:buChar char=" "/>
        <a:defRPr sz="1600" b="0" i="0" u="none" kern="1200" baseline="0">
          <a:solidFill>
            <a:srgbClr val="7D7D7D"/>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p:cNvSpPr>
          <p:nvPr>
            <p:ph type="ctrTitle"/>
          </p:nvPr>
        </p:nvSpPr>
        <p:spPr>
          <a:xfrm>
            <a:off x="1125538" y="5056188"/>
            <a:ext cx="6891337" cy="738187"/>
          </a:xfrm>
          <a:ln/>
        </p:spPr>
        <p:txBody>
          <a:bodyPr vert="horz" wrap="square" lIns="0" tIns="0" rIns="0" bIns="0" anchor="ctr"/>
          <a:lstStyle>
            <a:lvl1pPr lvl="0">
              <a:defRPr kern="1200"/>
            </a:lvl1pPr>
          </a:lstStyle>
          <a:p>
            <a:pPr lvl="0" algn="ctr" eaLnBrk="1" hangingPunct="1"/>
            <a:r>
              <a:rPr lang="es-PE" altLang="zh-CN" sz="4800" dirty="0"/>
              <a:t>PRUEBAS UNITARIAS</a:t>
            </a:r>
          </a:p>
        </p:txBody>
      </p:sp>
      <p:sp>
        <p:nvSpPr>
          <p:cNvPr id="4099" name="Rectangle 6"/>
          <p:cNvSpPr>
            <a:spLocks noGrp="1"/>
          </p:cNvSpPr>
          <p:nvPr>
            <p:ph type="subTitle"/>
          </p:nvPr>
        </p:nvSpPr>
        <p:spPr>
          <a:xfrm>
            <a:off x="1119188" y="5846763"/>
            <a:ext cx="6916737" cy="422275"/>
          </a:xfrm>
          <a:ln/>
        </p:spPr>
        <p:txBody>
          <a:bodyPr vert="horz" wrap="square" anchor="ctr"/>
          <a:lstStyle>
            <a:lvl1pPr marL="0" lvl="0" indent="0" algn="ctr">
              <a:buNone/>
              <a:defRPr kern="1200"/>
            </a:lvl1pPr>
            <a:lvl2pPr marL="0" lvl="1" indent="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eaLnBrk="1" hangingPunct="1">
              <a:lnSpc>
                <a:spcPct val="100000"/>
              </a:lnSpc>
            </a:pPr>
            <a:endParaRPr>
              <a:solidFill>
                <a:schemeClr val="folHlink"/>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rcRect l="-11" t="3404" r="28788" b="262"/>
          <a:stretch>
            <a:fillRect/>
          </a:stretch>
        </p:blipFill>
        <p:spPr>
          <a:xfrm>
            <a:off x="756585" y="866324"/>
            <a:ext cx="7877912" cy="3022295"/>
          </a:xfrm>
          <a:prstGeom prst="rect">
            <a:avLst/>
          </a:prstGeom>
          <a:noFill/>
          <a:ln w="19050">
            <a:solidFill>
              <a:schemeClr val="tx1"/>
            </a:solidFill>
          </a:ln>
        </p:spPr>
      </p:pic>
      <p:sp>
        <p:nvSpPr>
          <p:cNvPr id="3" name="Rectángulo 2"/>
          <p:cNvSpPr/>
          <p:nvPr/>
        </p:nvSpPr>
        <p:spPr>
          <a:xfrm>
            <a:off x="118145" y="153127"/>
            <a:ext cx="8910169" cy="707886"/>
          </a:xfrm>
          <a:prstGeom prst="rect">
            <a:avLst/>
          </a:prstGeom>
        </p:spPr>
        <p:txBody>
          <a:bodyPr wrap="square">
            <a:spAutoFit/>
          </a:bodyPr>
          <a:lstStyle/>
          <a:p>
            <a:pPr algn="ctr"/>
            <a:r>
              <a:rPr lang="es-PE" altLang="es-ES" sz="4000" b="1" dirty="0" smtClean="0">
                <a:ln/>
                <a:solidFill>
                  <a:schemeClr val="accent5">
                    <a:lumMod val="50000"/>
                  </a:schemeClr>
                </a:solidFill>
                <a:effectLst>
                  <a:outerShdw blurRad="38100" dist="25400" dir="5400000" algn="ctr" rotWithShape="0">
                    <a:srgbClr val="6E747A">
                      <a:alpha val="43000"/>
                    </a:srgbClr>
                  </a:outerShdw>
                </a:effectLst>
                <a:latin typeface="Baskerville Old Face"/>
                <a:ea typeface="+mj-lt"/>
                <a:cs typeface="Baskerville Old Face"/>
              </a:rPr>
              <a:t>Junit en Netbeans</a:t>
            </a:r>
            <a:endParaRPr lang="es-PE" altLang="es-ES" sz="4000" b="1" dirty="0">
              <a:ln/>
              <a:solidFill>
                <a:schemeClr val="accent5">
                  <a:lumMod val="50000"/>
                </a:schemeClr>
              </a:solidFill>
              <a:effectLst>
                <a:outerShdw blurRad="38100" dist="25400" dir="5400000" algn="ctr" rotWithShape="0">
                  <a:srgbClr val="6E747A">
                    <a:alpha val="43000"/>
                  </a:srgbClr>
                </a:outerShdw>
              </a:effectLst>
              <a:latin typeface="Baskerville Old Face"/>
              <a:ea typeface="+mj-lt"/>
              <a:cs typeface="Baskerville Old Face"/>
            </a:endParaRPr>
          </a:p>
        </p:txBody>
      </p:sp>
      <p:pic>
        <p:nvPicPr>
          <p:cNvPr id="4" name="Imagen 3"/>
          <p:cNvPicPr/>
          <p:nvPr/>
        </p:nvPicPr>
        <p:blipFill>
          <a:blip r:embed="rId3"/>
          <a:srcRect b="8943"/>
          <a:stretch>
            <a:fillRect/>
          </a:stretch>
        </p:blipFill>
        <p:spPr>
          <a:xfrm>
            <a:off x="787639" y="4036290"/>
            <a:ext cx="7866547" cy="2707266"/>
          </a:xfrm>
          <a:prstGeom prst="rect">
            <a:avLst/>
          </a:prstGeom>
          <a:noFill/>
          <a:ln w="19050">
            <a:solidFill>
              <a:schemeClr val="tx1"/>
            </a:solidFill>
          </a:ln>
        </p:spPr>
      </p:pic>
    </p:spTree>
    <p:extLst>
      <p:ext uri="{BB962C8B-B14F-4D97-AF65-F5344CB8AC3E}">
        <p14:creationId xmlns:p14="http://schemas.microsoft.com/office/powerpoint/2010/main" val="231164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18145" y="153127"/>
            <a:ext cx="8910169" cy="707886"/>
          </a:xfrm>
          <a:prstGeom prst="rect">
            <a:avLst/>
          </a:prstGeom>
        </p:spPr>
        <p:txBody>
          <a:bodyPr wrap="square">
            <a:spAutoFit/>
          </a:bodyPr>
          <a:lstStyle/>
          <a:p>
            <a:pPr algn="ctr"/>
            <a:r>
              <a:rPr lang="es-PE" sz="4000" b="1" dirty="0">
                <a:solidFill>
                  <a:schemeClr val="accent1">
                    <a:lumMod val="50000"/>
                  </a:schemeClr>
                </a:solidFill>
                <a:latin typeface="Baskerville Old Face"/>
                <a:cs typeface="Baskerville Old Face"/>
              </a:rPr>
              <a:t>N</a:t>
            </a:r>
            <a:r>
              <a:rPr lang="es-PE" sz="4000" b="1" dirty="0" smtClean="0">
                <a:solidFill>
                  <a:schemeClr val="accent1">
                    <a:lumMod val="50000"/>
                  </a:schemeClr>
                </a:solidFill>
                <a:latin typeface="Baskerville Old Face"/>
                <a:cs typeface="Baskerville Old Face"/>
              </a:rPr>
              <a:t>uevo </a:t>
            </a:r>
            <a:r>
              <a:rPr lang="es-PE" sz="4000" b="1" dirty="0">
                <a:solidFill>
                  <a:schemeClr val="accent1">
                    <a:lumMod val="50000"/>
                  </a:schemeClr>
                </a:solidFill>
                <a:latin typeface="Baskerville Old Face"/>
                <a:cs typeface="Baskerville Old Face"/>
              </a:rPr>
              <a:t>test </a:t>
            </a:r>
            <a:r>
              <a:rPr lang="es-PE" sz="4000" b="1" dirty="0" smtClean="0">
                <a:solidFill>
                  <a:schemeClr val="accent1">
                    <a:lumMod val="50000"/>
                  </a:schemeClr>
                </a:solidFill>
                <a:latin typeface="Baskerville Old Face"/>
                <a:cs typeface="Baskerville Old Face"/>
              </a:rPr>
              <a:t>packages </a:t>
            </a:r>
            <a:endParaRPr lang="es-PE" altLang="es-ES" sz="4000" b="1" dirty="0">
              <a:ln/>
              <a:solidFill>
                <a:schemeClr val="accent1">
                  <a:lumMod val="50000"/>
                </a:schemeClr>
              </a:solidFill>
              <a:effectLst>
                <a:outerShdw blurRad="38100" dist="25400" dir="5400000" algn="ctr" rotWithShape="0">
                  <a:srgbClr val="6E747A">
                    <a:alpha val="43000"/>
                  </a:srgbClr>
                </a:outerShdw>
              </a:effectLst>
              <a:latin typeface="Baskerville Old Face"/>
              <a:ea typeface="+mj-lt"/>
              <a:cs typeface="Baskerville Old Face"/>
            </a:endParaRPr>
          </a:p>
        </p:txBody>
      </p:sp>
      <p:pic>
        <p:nvPicPr>
          <p:cNvPr id="5" name="Imagen 4"/>
          <p:cNvPicPr/>
          <p:nvPr/>
        </p:nvPicPr>
        <p:blipFill>
          <a:blip r:embed="rId2"/>
          <a:srcRect l="23783" t="16918" r="34994" b="26284"/>
          <a:stretch>
            <a:fillRect/>
          </a:stretch>
        </p:blipFill>
        <p:spPr>
          <a:xfrm>
            <a:off x="462740" y="1201042"/>
            <a:ext cx="8417894" cy="4558054"/>
          </a:xfrm>
          <a:prstGeom prst="rect">
            <a:avLst/>
          </a:prstGeom>
          <a:noFill/>
          <a:ln w="9525">
            <a:solidFill>
              <a:schemeClr val="tx1"/>
            </a:solidFill>
          </a:ln>
        </p:spPr>
      </p:pic>
    </p:spTree>
    <p:extLst>
      <p:ext uri="{BB962C8B-B14F-4D97-AF65-F5344CB8AC3E}">
        <p14:creationId xmlns:p14="http://schemas.microsoft.com/office/powerpoint/2010/main" val="243154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rcRect l="23103" t="16918" r="11212" b="10272"/>
          <a:stretch>
            <a:fillRect/>
          </a:stretch>
        </p:blipFill>
        <p:spPr>
          <a:xfrm>
            <a:off x="492275" y="984461"/>
            <a:ext cx="8358822" cy="5276710"/>
          </a:xfrm>
          <a:prstGeom prst="rect">
            <a:avLst/>
          </a:prstGeom>
          <a:noFill/>
          <a:ln w="19050">
            <a:solidFill>
              <a:schemeClr val="tx1"/>
            </a:solidFill>
          </a:ln>
        </p:spPr>
      </p:pic>
    </p:spTree>
    <p:extLst>
      <p:ext uri="{BB962C8B-B14F-4D97-AF65-F5344CB8AC3E}">
        <p14:creationId xmlns:p14="http://schemas.microsoft.com/office/powerpoint/2010/main" val="309804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60584" y="164557"/>
            <a:ext cx="7837251" cy="707886"/>
          </a:xfrm>
          <a:prstGeom prst="rect">
            <a:avLst/>
          </a:prstGeom>
          <a:noFill/>
        </p:spPr>
        <p:txBody>
          <a:bodyPr wrap="none" rtlCol="0">
            <a:spAutoFit/>
          </a:bodyPr>
          <a:lstStyle/>
          <a:p>
            <a:r>
              <a:rPr lang="es-ES" sz="4000" b="1" dirty="0" smtClean="0">
                <a:solidFill>
                  <a:schemeClr val="accent1">
                    <a:lumMod val="50000"/>
                  </a:schemeClr>
                </a:solidFill>
                <a:latin typeface="Baskerville Old Face"/>
                <a:cs typeface="Baskerville Old Face"/>
              </a:rPr>
              <a:t>COMPROBANDO LAS PRUEBAS</a:t>
            </a:r>
            <a:endParaRPr lang="es-ES" sz="4000" b="1" dirty="0">
              <a:solidFill>
                <a:schemeClr val="accent1">
                  <a:lumMod val="50000"/>
                </a:schemeClr>
              </a:solidFill>
              <a:latin typeface="Baskerville Old Face"/>
              <a:cs typeface="Baskerville Old Face"/>
            </a:endParaRPr>
          </a:p>
        </p:txBody>
      </p:sp>
      <p:pic>
        <p:nvPicPr>
          <p:cNvPr id="3" name="Imagen 2"/>
          <p:cNvPicPr/>
          <p:nvPr/>
        </p:nvPicPr>
        <p:blipFill>
          <a:blip r:embed="rId2"/>
          <a:stretch>
            <a:fillRect/>
          </a:stretch>
        </p:blipFill>
        <p:spPr>
          <a:xfrm>
            <a:off x="660017" y="840062"/>
            <a:ext cx="7860216" cy="2990218"/>
          </a:xfrm>
          <a:prstGeom prst="rect">
            <a:avLst/>
          </a:prstGeom>
          <a:noFill/>
          <a:ln w="19050">
            <a:solidFill>
              <a:schemeClr val="tx1"/>
            </a:solidFill>
          </a:ln>
        </p:spPr>
      </p:pic>
      <p:pic>
        <p:nvPicPr>
          <p:cNvPr id="4" name="Imagen 3"/>
          <p:cNvPicPr/>
          <p:nvPr/>
        </p:nvPicPr>
        <p:blipFill>
          <a:blip r:embed="rId3"/>
          <a:stretch>
            <a:fillRect/>
          </a:stretch>
        </p:blipFill>
        <p:spPr>
          <a:xfrm>
            <a:off x="680019" y="3991987"/>
            <a:ext cx="7800213" cy="2768506"/>
          </a:xfrm>
          <a:prstGeom prst="rect">
            <a:avLst/>
          </a:prstGeom>
          <a:noFill/>
          <a:ln w="19050">
            <a:solidFill>
              <a:schemeClr val="tx1"/>
            </a:solidFill>
          </a:ln>
        </p:spPr>
      </p:pic>
    </p:spTree>
    <p:extLst>
      <p:ext uri="{BB962C8B-B14F-4D97-AF65-F5344CB8AC3E}">
        <p14:creationId xmlns:p14="http://schemas.microsoft.com/office/powerpoint/2010/main" val="1193852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521123" y="726252"/>
            <a:ext cx="1887055" cy="584775"/>
          </a:xfrm>
          <a:prstGeom prst="rect">
            <a:avLst/>
          </a:prstGeom>
          <a:noFill/>
        </p:spPr>
        <p:txBody>
          <a:bodyPr wrap="none" rtlCol="0">
            <a:spAutoFit/>
          </a:bodyPr>
          <a:lstStyle/>
          <a:p>
            <a:r>
              <a:rPr lang="es-PE" sz="3200" b="1" dirty="0" smtClean="0">
                <a:solidFill>
                  <a:schemeClr val="bg2">
                    <a:lumMod val="25000"/>
                  </a:schemeClr>
                </a:solidFill>
                <a:latin typeface="+mj-lt"/>
              </a:rPr>
              <a:t>Ejemplo</a:t>
            </a:r>
            <a:r>
              <a:rPr lang="es-PE" b="1" dirty="0" smtClean="0">
                <a:solidFill>
                  <a:schemeClr val="bg2">
                    <a:lumMod val="25000"/>
                  </a:schemeClr>
                </a:solidFill>
                <a:latin typeface="+mj-lt"/>
              </a:rPr>
              <a:t>  </a:t>
            </a:r>
            <a:r>
              <a:rPr lang="es-PE" sz="3200" b="1" dirty="0" smtClean="0">
                <a:solidFill>
                  <a:schemeClr val="bg2">
                    <a:lumMod val="25000"/>
                  </a:schemeClr>
                </a:solidFill>
                <a:latin typeface="+mj-lt"/>
              </a:rPr>
              <a:t>2</a:t>
            </a:r>
            <a:endParaRPr lang="es-PE" b="1" dirty="0">
              <a:solidFill>
                <a:schemeClr val="bg2">
                  <a:lumMod val="25000"/>
                </a:schemeClr>
              </a:solidFill>
              <a:latin typeface="+mj-lt"/>
            </a:endParaRPr>
          </a:p>
        </p:txBody>
      </p:sp>
      <p:pic>
        <p:nvPicPr>
          <p:cNvPr id="3" name="Imagen 2"/>
          <p:cNvPicPr/>
          <p:nvPr/>
        </p:nvPicPr>
        <p:blipFill>
          <a:blip r:embed="rId2"/>
          <a:stretch>
            <a:fillRect/>
          </a:stretch>
        </p:blipFill>
        <p:spPr>
          <a:xfrm>
            <a:off x="578579" y="1311027"/>
            <a:ext cx="8265169" cy="5253546"/>
          </a:xfrm>
          <a:prstGeom prst="rect">
            <a:avLst/>
          </a:prstGeom>
        </p:spPr>
      </p:pic>
    </p:spTree>
    <p:extLst>
      <p:ext uri="{BB962C8B-B14F-4D97-AF65-F5344CB8AC3E}">
        <p14:creationId xmlns:p14="http://schemas.microsoft.com/office/powerpoint/2010/main" val="1495115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74460" y="767196"/>
            <a:ext cx="4910319" cy="584775"/>
          </a:xfrm>
          <a:prstGeom prst="rect">
            <a:avLst/>
          </a:prstGeom>
          <a:noFill/>
        </p:spPr>
        <p:txBody>
          <a:bodyPr wrap="none" rtlCol="0">
            <a:spAutoFit/>
          </a:bodyPr>
          <a:lstStyle/>
          <a:p>
            <a:r>
              <a:rPr lang="es-PE" sz="3200" b="1" dirty="0" smtClean="0">
                <a:latin typeface="+mj-lt"/>
              </a:rPr>
              <a:t>Creamos una prueba unitaria</a:t>
            </a:r>
            <a:endParaRPr lang="es-PE" sz="3200" b="1" dirty="0">
              <a:latin typeface="+mj-lt"/>
            </a:endParaRPr>
          </a:p>
        </p:txBody>
      </p:sp>
      <p:pic>
        <p:nvPicPr>
          <p:cNvPr id="3" name="Imagen 2"/>
          <p:cNvPicPr/>
          <p:nvPr/>
        </p:nvPicPr>
        <p:blipFill rotWithShape="1">
          <a:blip r:embed="rId2"/>
          <a:srcRect r="60361" b="12231"/>
          <a:stretch/>
        </p:blipFill>
        <p:spPr bwMode="auto">
          <a:xfrm>
            <a:off x="129781" y="1351971"/>
            <a:ext cx="8768559" cy="5253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875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01756" y="573206"/>
            <a:ext cx="4916731" cy="584775"/>
          </a:xfrm>
          <a:prstGeom prst="rect">
            <a:avLst/>
          </a:prstGeom>
          <a:noFill/>
        </p:spPr>
        <p:txBody>
          <a:bodyPr wrap="none" rtlCol="0">
            <a:spAutoFit/>
          </a:bodyPr>
          <a:lstStyle/>
          <a:p>
            <a:r>
              <a:rPr lang="es-PE" sz="3200" b="1" dirty="0">
                <a:latin typeface="+mj-lt"/>
              </a:rPr>
              <a:t>Creamos una prueba unitaria</a:t>
            </a:r>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104127" y="1157981"/>
            <a:ext cx="8911988" cy="5529422"/>
          </a:xfrm>
          <a:prstGeom prst="rect">
            <a:avLst/>
          </a:prstGeom>
        </p:spPr>
      </p:pic>
    </p:spTree>
    <p:extLst>
      <p:ext uri="{BB962C8B-B14F-4D97-AF65-F5344CB8AC3E}">
        <p14:creationId xmlns:p14="http://schemas.microsoft.com/office/powerpoint/2010/main" val="2839794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01756" y="573206"/>
            <a:ext cx="4916731" cy="584775"/>
          </a:xfrm>
          <a:prstGeom prst="rect">
            <a:avLst/>
          </a:prstGeom>
          <a:noFill/>
        </p:spPr>
        <p:txBody>
          <a:bodyPr wrap="none" rtlCol="0">
            <a:spAutoFit/>
          </a:bodyPr>
          <a:lstStyle/>
          <a:p>
            <a:r>
              <a:rPr lang="es-PE" sz="3200" b="1" dirty="0">
                <a:latin typeface="+mj-lt"/>
              </a:rPr>
              <a:t>Creamos una prueba unitaria</a:t>
            </a:r>
          </a:p>
        </p:txBody>
      </p:sp>
      <p:pic>
        <p:nvPicPr>
          <p:cNvPr id="4" name="Imagen 3"/>
          <p:cNvPicPr/>
          <p:nvPr/>
        </p:nvPicPr>
        <p:blipFill rotWithShape="1">
          <a:blip r:embed="rId2">
            <a:extLst>
              <a:ext uri="{28A0092B-C50C-407E-A947-70E740481C1C}">
                <a14:useLocalDpi xmlns:a14="http://schemas.microsoft.com/office/drawing/2010/main" val="0"/>
              </a:ext>
            </a:extLst>
          </a:blip>
          <a:srcRect l="23590" t="14274" r="23884" b="20846"/>
          <a:stretch/>
        </p:blipFill>
        <p:spPr bwMode="auto">
          <a:xfrm>
            <a:off x="273041" y="1157981"/>
            <a:ext cx="8611652" cy="5543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702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tretch>
            <a:fillRect/>
          </a:stretch>
        </p:blipFill>
        <p:spPr>
          <a:xfrm>
            <a:off x="114555" y="240906"/>
            <a:ext cx="8756490" cy="3471285"/>
          </a:xfrm>
          <a:prstGeom prst="rect">
            <a:avLst/>
          </a:prstGeom>
        </p:spPr>
      </p:pic>
      <p:pic>
        <p:nvPicPr>
          <p:cNvPr id="3" name="Imagen 2"/>
          <p:cNvPicPr/>
          <p:nvPr/>
        </p:nvPicPr>
        <p:blipFill>
          <a:blip r:embed="rId3">
            <a:extLst>
              <a:ext uri="{28A0092B-C50C-407E-A947-70E740481C1C}">
                <a14:useLocalDpi xmlns:a14="http://schemas.microsoft.com/office/drawing/2010/main" val="0"/>
              </a:ext>
            </a:extLst>
          </a:blip>
          <a:stretch>
            <a:fillRect/>
          </a:stretch>
        </p:blipFill>
        <p:spPr>
          <a:xfrm>
            <a:off x="114555" y="3702685"/>
            <a:ext cx="8756490" cy="3155315"/>
          </a:xfrm>
          <a:prstGeom prst="rect">
            <a:avLst/>
          </a:prstGeom>
        </p:spPr>
      </p:pic>
    </p:spTree>
    <p:extLst>
      <p:ext uri="{BB962C8B-B14F-4D97-AF65-F5344CB8AC3E}">
        <p14:creationId xmlns:p14="http://schemas.microsoft.com/office/powerpoint/2010/main" val="2414044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33516" y="368489"/>
            <a:ext cx="4791696" cy="584775"/>
          </a:xfrm>
          <a:prstGeom prst="rect">
            <a:avLst/>
          </a:prstGeom>
          <a:noFill/>
        </p:spPr>
        <p:txBody>
          <a:bodyPr wrap="none" rtlCol="0">
            <a:spAutoFit/>
          </a:bodyPr>
          <a:lstStyle/>
          <a:p>
            <a:r>
              <a:rPr lang="es-PE" sz="3200" b="1" dirty="0" smtClean="0">
                <a:solidFill>
                  <a:schemeClr val="bg2">
                    <a:lumMod val="25000"/>
                  </a:schemeClr>
                </a:solidFill>
                <a:latin typeface="+mj-lt"/>
              </a:rPr>
              <a:t>Probamos la prueba unitaria</a:t>
            </a:r>
            <a:endParaRPr lang="es-PE" sz="3200" b="1" dirty="0">
              <a:solidFill>
                <a:schemeClr val="bg2">
                  <a:lumMod val="25000"/>
                </a:schemeClr>
              </a:solidFill>
              <a:latin typeface="+mj-lt"/>
            </a:endParaRPr>
          </a:p>
        </p:txBody>
      </p:sp>
      <p:pic>
        <p:nvPicPr>
          <p:cNvPr id="3" name="Imagen 2"/>
          <p:cNvPicPr/>
          <p:nvPr/>
        </p:nvPicPr>
        <p:blipFill rotWithShape="1">
          <a:blip r:embed="rId2">
            <a:extLst>
              <a:ext uri="{28A0092B-C50C-407E-A947-70E740481C1C}">
                <a14:useLocalDpi xmlns:a14="http://schemas.microsoft.com/office/drawing/2010/main" val="0"/>
              </a:ext>
            </a:extLst>
          </a:blip>
          <a:srcRect l="37939" r="3700" b="4843"/>
          <a:stretch/>
        </p:blipFill>
        <p:spPr bwMode="auto">
          <a:xfrm>
            <a:off x="246905" y="953264"/>
            <a:ext cx="8596844" cy="55294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786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596265" y="1084263"/>
            <a:ext cx="8240713" cy="700087"/>
          </a:xfrm>
          <a:ln/>
        </p:spPr>
        <p:txBody>
          <a:bodyPr vert="horz" wrap="square" lIns="0" tIns="0" rIns="0" bIns="0" anchor="b"/>
          <a:lstStyle/>
          <a:p>
            <a:pPr lvl="0" eaLnBrk="1" hangingPunct="1"/>
            <a:r>
              <a:rPr lang="es-PE" altLang="zh-CN" dirty="0"/>
              <a:t>INTEGRANTES:</a:t>
            </a:r>
          </a:p>
        </p:txBody>
      </p:sp>
      <p:sp>
        <p:nvSpPr>
          <p:cNvPr id="5123" name="Rectangle 6"/>
          <p:cNvSpPr>
            <a:spLocks noGrp="1"/>
          </p:cNvSpPr>
          <p:nvPr>
            <p:ph type="body"/>
          </p:nvPr>
        </p:nvSpPr>
        <p:spPr>
          <a:xfrm>
            <a:off x="455930" y="2356485"/>
            <a:ext cx="8231188" cy="5192713"/>
          </a:xfrm>
          <a:ln/>
        </p:spPr>
        <p:txBody>
          <a:bodyPr vert="horz" wrap="square" anchor="t"/>
          <a:lstStyle/>
          <a:p>
            <a:pPr lvl="0" eaLnBrk="1" hangingPunct="1"/>
            <a:r>
              <a:rPr lang="es-PE" dirty="0"/>
              <a:t>Rivera Sanchez, Marjorit</a:t>
            </a:r>
          </a:p>
          <a:p>
            <a:pPr lvl="0" eaLnBrk="1" hangingPunct="1"/>
            <a:r>
              <a:rPr lang="es-PE" dirty="0"/>
              <a:t>Maldonado Barrantes, Bruno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332" y="569373"/>
            <a:ext cx="4791696" cy="584775"/>
          </a:xfrm>
          <a:prstGeom prst="rect">
            <a:avLst/>
          </a:prstGeom>
        </p:spPr>
        <p:txBody>
          <a:bodyPr wrap="none">
            <a:spAutoFit/>
          </a:bodyPr>
          <a:lstStyle/>
          <a:p>
            <a:r>
              <a:rPr lang="es-PE" sz="3200" b="1" dirty="0">
                <a:solidFill>
                  <a:schemeClr val="bg2">
                    <a:lumMod val="25000"/>
                  </a:schemeClr>
                </a:solidFill>
                <a:latin typeface="+mj-lt"/>
              </a:rPr>
              <a:t>Probamos la prueba unitaria</a:t>
            </a:r>
          </a:p>
        </p:txBody>
      </p:sp>
      <p:pic>
        <p:nvPicPr>
          <p:cNvPr id="3" name="Imagen 2"/>
          <p:cNvPicPr/>
          <p:nvPr/>
        </p:nvPicPr>
        <p:blipFill rotWithShape="1">
          <a:blip r:embed="rId2">
            <a:extLst>
              <a:ext uri="{28A0092B-C50C-407E-A947-70E740481C1C}">
                <a14:useLocalDpi xmlns:a14="http://schemas.microsoft.com/office/drawing/2010/main" val="0"/>
              </a:ext>
            </a:extLst>
          </a:blip>
          <a:srcRect l="37450" r="3941" b="5276"/>
          <a:stretch/>
        </p:blipFill>
        <p:spPr bwMode="auto">
          <a:xfrm>
            <a:off x="246905" y="1154148"/>
            <a:ext cx="8596844" cy="53967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5757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idx="4294967295"/>
          </p:nvPr>
        </p:nvSpPr>
        <p:spPr>
          <a:xfrm>
            <a:off x="606110" y="670789"/>
            <a:ext cx="8240713" cy="700087"/>
          </a:xfrm>
          <a:ln/>
        </p:spPr>
        <p:txBody>
          <a:bodyPr vert="horz" wrap="square" lIns="0" tIns="0" rIns="0" bIns="0" anchor="b"/>
          <a:lstStyle/>
          <a:p>
            <a:pPr lvl="0" algn="ctr" eaLnBrk="1" hangingPunct="1"/>
            <a:r>
              <a:rPr lang="es-PE" altLang="zh-CN" dirty="0" smtClean="0"/>
              <a:t>CONCLUSIONES</a:t>
            </a:r>
            <a:endParaRPr lang="es-PE" altLang="zh-CN" dirty="0"/>
          </a:p>
        </p:txBody>
      </p:sp>
      <p:sp>
        <p:nvSpPr>
          <p:cNvPr id="5123" name="Rectangle 6"/>
          <p:cNvSpPr>
            <a:spLocks noGrp="1"/>
          </p:cNvSpPr>
          <p:nvPr>
            <p:ph type="body" idx="4294967295"/>
          </p:nvPr>
        </p:nvSpPr>
        <p:spPr>
          <a:xfrm>
            <a:off x="475621" y="1665287"/>
            <a:ext cx="8231188" cy="5192713"/>
          </a:xfrm>
          <a:ln/>
        </p:spPr>
        <p:txBody>
          <a:bodyPr vert="horz" wrap="square" anchor="t"/>
          <a:lstStyle/>
          <a:p>
            <a:r>
              <a:rPr lang="es-MX" dirty="0" smtClean="0"/>
              <a:t>Al hablar sobre pruebas unitarias </a:t>
            </a:r>
            <a:r>
              <a:rPr lang="es-MX" dirty="0"/>
              <a:t>se encuentran presentes las pruebas de caja negra y de caja blanca en las cuales, en una se realiza </a:t>
            </a:r>
            <a:r>
              <a:rPr lang="es-MX" dirty="0" smtClean="0"/>
              <a:t>una entrada </a:t>
            </a:r>
            <a:r>
              <a:rPr lang="es-MX" dirty="0"/>
              <a:t>y de salida. Mientras que en otro se analiza el proceso interno del sistema para evaluar las inconsistencias que pueda estar presentando. Todo esto para llegar a una corrección de los mismos y proseguir con la nueva fase del proceso de desarrollo del sistema. </a:t>
            </a:r>
            <a:endParaRPr lang="es-PE" dirty="0"/>
          </a:p>
        </p:txBody>
      </p:sp>
    </p:spTree>
    <p:extLst>
      <p:ext uri="{BB962C8B-B14F-4D97-AF65-F5344CB8AC3E}">
        <p14:creationId xmlns:p14="http://schemas.microsoft.com/office/powerpoint/2010/main" val="347629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652780" y="802958"/>
            <a:ext cx="8240713" cy="700087"/>
          </a:xfrm>
        </p:spPr>
        <p:txBody>
          <a:bodyPr vert="horz" wrap="square" lIns="0" tIns="0" rIns="0" bIns="0" anchor="b"/>
          <a:lstStyle/>
          <a:p>
            <a:pPr lvl="0" algn="ctr" eaLnBrk="1" hangingPunct="1"/>
            <a:r>
              <a:rPr lang="es-PE" altLang="zh-CN" dirty="0"/>
              <a:t>INTRODUCCIÓN</a:t>
            </a:r>
          </a:p>
        </p:txBody>
      </p:sp>
      <p:sp>
        <p:nvSpPr>
          <p:cNvPr id="5123" name="Rectangle 6"/>
          <p:cNvSpPr>
            <a:spLocks noGrp="1"/>
          </p:cNvSpPr>
          <p:nvPr>
            <p:ph type="body"/>
          </p:nvPr>
        </p:nvSpPr>
        <p:spPr>
          <a:xfrm>
            <a:off x="455930" y="1808480"/>
            <a:ext cx="8231188" cy="5192713"/>
          </a:xfrm>
        </p:spPr>
        <p:txBody>
          <a:bodyPr vert="horz" wrap="square" anchor="t"/>
          <a:lstStyle/>
          <a:p>
            <a:pPr lvl="0" eaLnBrk="1" hangingPunct="1"/>
            <a:r>
              <a:rPr lang="es-PE"/>
              <a:t>Este código te ayuda diciendo cual es el problema que puede haber en tu aplicación, donde se encuentra y a la vez, dar una solución.</a:t>
            </a:r>
          </a:p>
          <a:p>
            <a:pPr lvl="0" eaLnBrk="1" hangingPunct="1"/>
            <a:r>
              <a:rPr lang="es-PE"/>
              <a:t>Este código no interrumpe, modifica o cambia el uso de los demás códigos o comandos que se le agreguen a la aplicación. Solo lo revisa y mira si todos los comandos funcionan perfectamente uno con otro.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652780" y="802958"/>
            <a:ext cx="8240713" cy="700087"/>
          </a:xfrm>
        </p:spPr>
        <p:txBody>
          <a:bodyPr vert="horz" wrap="square" lIns="0" tIns="0" rIns="0" bIns="0" anchor="b"/>
          <a:lstStyle/>
          <a:p>
            <a:pPr lvl="0" algn="ctr" eaLnBrk="1" hangingPunct="1"/>
            <a:r>
              <a:rPr lang="es-PE" altLang="zh-CN" dirty="0"/>
              <a:t>PRUEBAS UNITARIAS</a:t>
            </a:r>
          </a:p>
        </p:txBody>
      </p:sp>
      <p:sp>
        <p:nvSpPr>
          <p:cNvPr id="5123" name="Rectangle 6"/>
          <p:cNvSpPr>
            <a:spLocks noGrp="1"/>
          </p:cNvSpPr>
          <p:nvPr>
            <p:ph type="body"/>
          </p:nvPr>
        </p:nvSpPr>
        <p:spPr>
          <a:xfrm>
            <a:off x="455930" y="1808480"/>
            <a:ext cx="8231188" cy="5192713"/>
          </a:xfrm>
        </p:spPr>
        <p:txBody>
          <a:bodyPr vert="horz" wrap="square" anchor="t"/>
          <a:lstStyle/>
          <a:p>
            <a:pPr lvl="0" eaLnBrk="1" hangingPunct="1"/>
            <a:r>
              <a:rPr lang="es-PE"/>
              <a:t>Una prueba unitaria es una forma de comprobar el correcto funcionamiento de una unidad de código. Por ejemplo en diseño estructurado o en diseño funcional se puede usar una función o un procedimiento, por otro lado también en diseño orientado a objetos.</a:t>
            </a:r>
          </a:p>
          <a:p>
            <a:pPr marL="0" lvl="0" indent="0" eaLnBrk="1" hangingPunct="1">
              <a:buNone/>
            </a:pPr>
            <a:r>
              <a:rPr lang="es-PE"/>
              <a:t>CARACTERÍSTICAS</a:t>
            </a:r>
          </a:p>
          <a:p>
            <a:pPr marL="342900" lvl="0" indent="-342900" eaLnBrk="1" hangingPunct="1">
              <a:buFont typeface="Wingdings" panose="05000000000000000000" charset="0"/>
              <a:buChar char="Ø"/>
            </a:pPr>
            <a:r>
              <a:rPr lang="es-PE"/>
              <a:t>Automatizable</a:t>
            </a:r>
          </a:p>
          <a:p>
            <a:pPr marL="342900" lvl="0" indent="-342900" eaLnBrk="1" hangingPunct="1">
              <a:buFont typeface="Wingdings" panose="05000000000000000000" charset="0"/>
              <a:buChar char="Ø"/>
            </a:pPr>
            <a:r>
              <a:rPr lang="es-PE"/>
              <a:t>Completas</a:t>
            </a:r>
          </a:p>
          <a:p>
            <a:pPr marL="342900" lvl="0" indent="-342900" eaLnBrk="1" hangingPunct="1">
              <a:buFont typeface="Wingdings" panose="05000000000000000000" charset="0"/>
              <a:buChar char="Ø"/>
            </a:pPr>
            <a:r>
              <a:rPr lang="es-PE"/>
              <a:t>Repetibles o Reutilizables</a:t>
            </a:r>
          </a:p>
          <a:p>
            <a:pPr marL="342900" lvl="0" indent="-342900" eaLnBrk="1" hangingPunct="1">
              <a:buFont typeface="Wingdings" panose="05000000000000000000" charset="0"/>
              <a:buChar char="Ø"/>
            </a:pPr>
            <a:r>
              <a:rPr lang="es-PE"/>
              <a:t>Independientes</a:t>
            </a:r>
          </a:p>
          <a:p>
            <a:pPr marL="342900" lvl="0" indent="-342900" eaLnBrk="1" hangingPunct="1">
              <a:buFont typeface="Wingdings" panose="05000000000000000000" charset="0"/>
              <a:buChar char="Ø"/>
            </a:pPr>
            <a:r>
              <a:rPr lang="es-PE"/>
              <a:t>Profesionales</a:t>
            </a:r>
          </a:p>
          <a:p>
            <a:pPr lvl="0" eaLnBrk="1" hangingPunct="1"/>
            <a:endParaRPr lang="es-P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549910" y="550228"/>
            <a:ext cx="8240713" cy="700087"/>
          </a:xfrm>
        </p:spPr>
        <p:txBody>
          <a:bodyPr vert="horz" wrap="square" lIns="0" tIns="0" rIns="0" bIns="0" anchor="b"/>
          <a:lstStyle/>
          <a:p>
            <a:pPr lvl="0" algn="ctr" eaLnBrk="1" hangingPunct="1"/>
            <a:r>
              <a:rPr lang="es-PE" altLang="zh-CN" dirty="0"/>
              <a:t>VENTAJAS Y LIMITACIONES</a:t>
            </a:r>
          </a:p>
        </p:txBody>
      </p:sp>
      <p:sp>
        <p:nvSpPr>
          <p:cNvPr id="5123" name="Rectangle 6"/>
          <p:cNvSpPr>
            <a:spLocks noGrp="1"/>
          </p:cNvSpPr>
          <p:nvPr>
            <p:ph type="body"/>
          </p:nvPr>
        </p:nvSpPr>
        <p:spPr>
          <a:xfrm>
            <a:off x="549910" y="1569085"/>
            <a:ext cx="8231188" cy="5192713"/>
          </a:xfrm>
        </p:spPr>
        <p:txBody>
          <a:bodyPr vert="horz" wrap="square" anchor="t"/>
          <a:lstStyle/>
          <a:p>
            <a:pPr lvl="0" eaLnBrk="1" hangingPunct="1">
              <a:buFont typeface="Wingdings" panose="05000000000000000000" charset="0"/>
              <a:buChar char="Ø"/>
            </a:pPr>
            <a:r>
              <a:rPr lang="es-PE"/>
              <a:t>Fomentan el cambio</a:t>
            </a:r>
          </a:p>
          <a:p>
            <a:pPr lvl="0" eaLnBrk="1" hangingPunct="1">
              <a:buFont typeface="Wingdings" panose="05000000000000000000" charset="0"/>
              <a:buChar char="Ø"/>
            </a:pPr>
            <a:r>
              <a:rPr lang="es-PE"/>
              <a:t>Simplifica la integración</a:t>
            </a:r>
          </a:p>
          <a:p>
            <a:pPr lvl="0" eaLnBrk="1" hangingPunct="1">
              <a:buFont typeface="Wingdings" panose="05000000000000000000" charset="0"/>
              <a:buChar char="Ø"/>
            </a:pPr>
            <a:r>
              <a:rPr lang="es-PE"/>
              <a:t>Documenta el código</a:t>
            </a:r>
          </a:p>
          <a:p>
            <a:pPr lvl="0" eaLnBrk="1" hangingPunct="1">
              <a:buFont typeface="Wingdings" panose="05000000000000000000" charset="0"/>
              <a:buChar char="Ø"/>
            </a:pPr>
            <a:r>
              <a:rPr lang="es-PE"/>
              <a:t>Separación de la interfaz y la implementación</a:t>
            </a:r>
          </a:p>
          <a:p>
            <a:pPr marL="0" lvl="0" indent="0" eaLnBrk="1" hangingPunct="1">
              <a:buFont typeface="Wingdings" panose="05000000000000000000" charset="0"/>
              <a:buNone/>
            </a:pPr>
            <a:r>
              <a:rPr lang="es-PE" b="1"/>
              <a:t>LIMITACIONES:</a:t>
            </a:r>
          </a:p>
          <a:p>
            <a:pPr marL="0" lvl="0" indent="0" eaLnBrk="1" hangingPunct="1">
              <a:buFont typeface="Wingdings" panose="05000000000000000000" charset="0"/>
              <a:buNone/>
            </a:pPr>
            <a:r>
              <a:rPr lang="es-PE"/>
              <a:t>Las pruebas unitarias no descubrirán todos los errores del código, algunos enfoques se basan en la generación aleatoria, esta técnica se conoce como testing aleatorio  que sólo prueban las unidades por sí solas, por lo tanto, no descubrirán errores de integración, problemas de rendimiento, entre otros. Par que una prueba unitarias sea efectivas se usan en conjunto con otras pruebas de software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652145" y="1055688"/>
            <a:ext cx="8240713" cy="700087"/>
          </a:xfrm>
        </p:spPr>
        <p:txBody>
          <a:bodyPr vert="horz" wrap="square" lIns="0" tIns="0" rIns="0" bIns="0" anchor="b"/>
          <a:lstStyle/>
          <a:p>
            <a:pPr lvl="0" algn="ctr" eaLnBrk="1" hangingPunct="1"/>
            <a:r>
              <a:rPr lang="es-PE" altLang="zh-CN" dirty="0"/>
              <a:t>TIPOS DE PRUEBA</a:t>
            </a:r>
          </a:p>
        </p:txBody>
      </p:sp>
      <p:sp>
        <p:nvSpPr>
          <p:cNvPr id="5123" name="Rectangle 6"/>
          <p:cNvSpPr>
            <a:spLocks noGrp="1"/>
          </p:cNvSpPr>
          <p:nvPr>
            <p:ph type="body"/>
          </p:nvPr>
        </p:nvSpPr>
        <p:spPr>
          <a:xfrm>
            <a:off x="455930" y="2061210"/>
            <a:ext cx="8231188" cy="5192713"/>
          </a:xfrm>
        </p:spPr>
        <p:txBody>
          <a:bodyPr vert="horz" wrap="square" anchor="t"/>
          <a:lstStyle/>
          <a:p>
            <a:pPr marL="342900" lvl="0" indent="-342900" eaLnBrk="1" hangingPunct="1">
              <a:buFont typeface="Wingdings" panose="05000000000000000000" charset="0"/>
              <a:buChar char="Ø"/>
            </a:pPr>
            <a:r>
              <a:rPr lang="es-PE"/>
              <a:t>Pruebas de caja blanca</a:t>
            </a:r>
          </a:p>
          <a:p>
            <a:pPr marL="342900" lvl="0" indent="-342900" eaLnBrk="1" hangingPunct="1">
              <a:buFont typeface="Wingdings" panose="05000000000000000000" charset="0"/>
              <a:buChar char="Ø"/>
            </a:pPr>
            <a:r>
              <a:rPr lang="es-PE"/>
              <a:t>Pruebas de caja negra</a:t>
            </a:r>
          </a:p>
          <a:p>
            <a:pPr marL="342900" lvl="0" indent="-342900" eaLnBrk="1" hangingPunct="1">
              <a:buFont typeface="Wingdings" panose="05000000000000000000" charset="0"/>
              <a:buChar char="Ø"/>
            </a:pPr>
            <a:r>
              <a:rPr lang="es-PE"/>
              <a:t>Pruebas de integración</a:t>
            </a:r>
          </a:p>
          <a:p>
            <a:pPr marL="342900" lvl="0" indent="-342900" eaLnBrk="1" hangingPunct="1">
              <a:buFont typeface="Wingdings" panose="05000000000000000000" charset="0"/>
              <a:buChar char="Ø"/>
            </a:pPr>
            <a:r>
              <a:rPr lang="es-PE"/>
              <a:t>Pruebas de aceptación</a:t>
            </a:r>
          </a:p>
          <a:p>
            <a:pPr marL="342900" lvl="0" indent="-342900" eaLnBrk="1" hangingPunct="1">
              <a:buFont typeface="Wingdings" panose="05000000000000000000" charset="0"/>
              <a:buChar char="Ø"/>
            </a:pPr>
            <a:r>
              <a:rPr lang="es-PE"/>
              <a:t>Pruebas de regresión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638175" y="844868"/>
            <a:ext cx="8240713" cy="700087"/>
          </a:xfrm>
        </p:spPr>
        <p:txBody>
          <a:bodyPr vert="horz" wrap="square" lIns="0" tIns="0" rIns="0" bIns="0" anchor="b"/>
          <a:lstStyle/>
          <a:p>
            <a:pPr lvl="0" algn="ctr" eaLnBrk="1" hangingPunct="1"/>
            <a:r>
              <a:rPr lang="es-PE" altLang="zh-CN" sz="3600" dirty="0"/>
              <a:t>JUnit</a:t>
            </a:r>
          </a:p>
        </p:txBody>
      </p:sp>
      <p:sp>
        <p:nvSpPr>
          <p:cNvPr id="5123" name="Rectangle 6"/>
          <p:cNvSpPr>
            <a:spLocks noGrp="1"/>
          </p:cNvSpPr>
          <p:nvPr>
            <p:ph type="body"/>
          </p:nvPr>
        </p:nvSpPr>
        <p:spPr>
          <a:xfrm>
            <a:off x="456565" y="1808480"/>
            <a:ext cx="8231188" cy="5192713"/>
          </a:xfrm>
        </p:spPr>
        <p:txBody>
          <a:bodyPr vert="horz" wrap="square" anchor="t"/>
          <a:lstStyle/>
          <a:p>
            <a:pPr lvl="0" algn="just" eaLnBrk="1" hangingPunct="1"/>
            <a:r>
              <a:rPr lang="es-PE"/>
              <a:t>JUnit es un framework que permite realizar la ejecución de clases Java de manera controlada, para poder evaluar si el funcionamiento de cada uno de los métodos de la clase se comporta como se espera. Es decir, en función de algún valor de entrada se evalúa el valor de retorno esperado; si la clase cumple entonces JUnit devolverá que fue exitosamente la prueba; en caso de que el valor esperado sea diferente, devolverá un fallo en el método correspondiente.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652145" y="620078"/>
            <a:ext cx="8240713" cy="700087"/>
          </a:xfrm>
        </p:spPr>
        <p:txBody>
          <a:bodyPr vert="horz" wrap="square" lIns="0" tIns="0" rIns="0" bIns="0" anchor="b"/>
          <a:lstStyle/>
          <a:p>
            <a:pPr lvl="0" algn="ctr" eaLnBrk="1" hangingPunct="1"/>
            <a:r>
              <a:rPr lang="es-PE" altLang="zh-CN" dirty="0"/>
              <a:t>EJEMPLO 1</a:t>
            </a:r>
          </a:p>
        </p:txBody>
      </p:sp>
      <p:sp>
        <p:nvSpPr>
          <p:cNvPr id="5123" name="Rectangle 6"/>
          <p:cNvSpPr>
            <a:spLocks noGrp="1"/>
          </p:cNvSpPr>
          <p:nvPr>
            <p:ph type="body"/>
          </p:nvPr>
        </p:nvSpPr>
        <p:spPr>
          <a:xfrm>
            <a:off x="652145" y="1320165"/>
            <a:ext cx="8231188" cy="5192713"/>
          </a:xfrm>
        </p:spPr>
        <p:txBody>
          <a:bodyPr vert="horz" wrap="square" anchor="t"/>
          <a:lstStyle/>
          <a:p>
            <a:pPr lvl="0" eaLnBrk="1" hangingPunct="1"/>
            <a:endParaRPr lang="es-PE"/>
          </a:p>
        </p:txBody>
      </p:sp>
      <p:pic>
        <p:nvPicPr>
          <p:cNvPr id="6" name="Imagen 1"/>
          <p:cNvPicPr>
            <a:picLocks noChangeAspect="1"/>
          </p:cNvPicPr>
          <p:nvPr/>
        </p:nvPicPr>
        <p:blipFill>
          <a:blip r:embed="rId2"/>
          <a:srcRect r="37961" b="8318"/>
          <a:stretch>
            <a:fillRect/>
          </a:stretch>
        </p:blipFill>
        <p:spPr>
          <a:xfrm>
            <a:off x="699030" y="1450975"/>
            <a:ext cx="7817320" cy="4731439"/>
          </a:xfrm>
          <a:prstGeom prst="rect">
            <a:avLst/>
          </a:prstGeom>
          <a:noFill/>
          <a:ln w="1905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2"/>
          <p:cNvPicPr>
            <a:picLocks noChangeAspect="1"/>
          </p:cNvPicPr>
          <p:nvPr/>
        </p:nvPicPr>
        <p:blipFill>
          <a:blip r:embed="rId2"/>
          <a:srcRect l="23749" t="78912" r="22186" b="1853"/>
          <a:stretch>
            <a:fillRect/>
          </a:stretch>
        </p:blipFill>
        <p:spPr>
          <a:xfrm>
            <a:off x="501015" y="1459230"/>
            <a:ext cx="8156575" cy="1506855"/>
          </a:xfrm>
          <a:prstGeom prst="rect">
            <a:avLst/>
          </a:prstGeom>
          <a:noFill/>
          <a:ln w="19050">
            <a:solidFill>
              <a:schemeClr val="tx1"/>
            </a:solidFill>
          </a:ln>
        </p:spPr>
      </p:pic>
      <p:pic>
        <p:nvPicPr>
          <p:cNvPr id="9" name="Imagen 4"/>
          <p:cNvPicPr>
            <a:picLocks noChangeAspect="1"/>
          </p:cNvPicPr>
          <p:nvPr/>
        </p:nvPicPr>
        <p:blipFill>
          <a:blip r:embed="rId3"/>
          <a:srcRect l="23228" t="79235" r="23579" b="2700"/>
          <a:stretch>
            <a:fillRect/>
          </a:stretch>
        </p:blipFill>
        <p:spPr>
          <a:xfrm>
            <a:off x="501015" y="3197225"/>
            <a:ext cx="8156575" cy="1528445"/>
          </a:xfrm>
          <a:prstGeom prst="rect">
            <a:avLst/>
          </a:prstGeom>
          <a:noFill/>
          <a:ln w="19050">
            <a:solidFill>
              <a:schemeClr val="tx1"/>
            </a:solidFill>
          </a:ln>
        </p:spPr>
      </p:pic>
      <p:pic>
        <p:nvPicPr>
          <p:cNvPr id="8" name="Imagen 3"/>
          <p:cNvPicPr>
            <a:picLocks noChangeAspect="1"/>
          </p:cNvPicPr>
          <p:nvPr/>
        </p:nvPicPr>
        <p:blipFill>
          <a:blip r:embed="rId4"/>
          <a:srcRect l="23749" t="79537" r="34666" b="624"/>
          <a:stretch>
            <a:fillRect/>
          </a:stretch>
        </p:blipFill>
        <p:spPr>
          <a:xfrm>
            <a:off x="501015" y="4971415"/>
            <a:ext cx="8156575" cy="1652270"/>
          </a:xfrm>
          <a:prstGeom prst="rect">
            <a:avLst/>
          </a:prstGeom>
          <a:noFill/>
          <a:ln w="19050">
            <a:solidFill>
              <a:schemeClr val="tx1"/>
            </a:solidFill>
          </a:ln>
        </p:spPr>
      </p:pic>
      <p:sp>
        <p:nvSpPr>
          <p:cNvPr id="2" name="Cuadro de texto 1"/>
          <p:cNvSpPr txBox="1"/>
          <p:nvPr/>
        </p:nvSpPr>
        <p:spPr>
          <a:xfrm>
            <a:off x="96520" y="758190"/>
            <a:ext cx="8964930" cy="701040"/>
          </a:xfrm>
          <a:prstGeom prst="rect">
            <a:avLst/>
          </a:prstGeom>
          <a:noFill/>
        </p:spPr>
        <p:txBody>
          <a:bodyPr wrap="square" rtlCol="0">
            <a:spAutoFit/>
          </a:bodyPr>
          <a:lstStyle/>
          <a:p>
            <a:pPr algn="ctr"/>
            <a:r>
              <a:rPr lang="es-PE" altLang="es-ES" sz="4000" b="1" dirty="0" smtClean="0">
                <a:ln/>
                <a:solidFill>
                  <a:schemeClr val="accent5">
                    <a:lumMod val="50000"/>
                  </a:schemeClr>
                </a:solidFill>
                <a:effectLst>
                  <a:outerShdw blurRad="38100" dist="25400" dir="5400000" algn="ctr" rotWithShape="0">
                    <a:srgbClr val="6E747A">
                      <a:alpha val="43000"/>
                    </a:srgbClr>
                  </a:outerShdw>
                </a:effectLst>
                <a:latin typeface="+mj-lt"/>
                <a:ea typeface="+mj-lt"/>
              </a:rPr>
              <a:t>MENÚ</a:t>
            </a:r>
            <a:endParaRPr lang="es-PE" altLang="es-ES" sz="4000" b="1" dirty="0">
              <a:ln/>
              <a:solidFill>
                <a:schemeClr val="accent5">
                  <a:lumMod val="50000"/>
                </a:schemeClr>
              </a:solidFill>
              <a:effectLst>
                <a:outerShdw blurRad="38100" dist="25400" dir="5400000" algn="ctr" rotWithShape="0">
                  <a:srgbClr val="6E747A">
                    <a:alpha val="43000"/>
                  </a:srgbClr>
                </a:outerShdw>
              </a:effectLst>
              <a:latin typeface="+mj-lt"/>
              <a:ea typeface="+mj-lt"/>
            </a:endParaRPr>
          </a:p>
        </p:txBody>
      </p:sp>
    </p:spTree>
  </p:cSld>
  <p:clrMapOvr>
    <a:masterClrMapping/>
  </p:clrMapOvr>
</p:sld>
</file>

<file path=ppt/theme/theme1.xml><?xml version="1.0" encoding="utf-8"?>
<a:theme xmlns:a="http://schemas.openxmlformats.org/drawingml/2006/main" name="A000120140530A79PPBG">
  <a:themeElements>
    <a:clrScheme name="">
      <a:dk1>
        <a:srgbClr val="47494B"/>
      </a:dk1>
      <a:lt1>
        <a:srgbClr val="FFFFFF"/>
      </a:lt1>
      <a:dk2>
        <a:srgbClr val="454749"/>
      </a:dk2>
      <a:lt2>
        <a:srgbClr val="EAF5FC"/>
      </a:lt2>
      <a:accent1>
        <a:srgbClr val="887DCD"/>
      </a:accent1>
      <a:accent2>
        <a:srgbClr val="6F8BC9"/>
      </a:accent2>
      <a:accent3>
        <a:srgbClr val="FFFFFF"/>
      </a:accent3>
      <a:accent4>
        <a:srgbClr val="3C3E3F"/>
      </a:accent4>
      <a:accent5>
        <a:srgbClr val="C4C0E2"/>
      </a:accent5>
      <a:accent6>
        <a:srgbClr val="637CB4"/>
      </a:accent6>
      <a:hlink>
        <a:srgbClr val="00B0F0"/>
      </a:hlink>
      <a:folHlink>
        <a:srgbClr val="AFB2B4"/>
      </a:folHlink>
    </a:clrScheme>
    <a:fontScheme name="">
      <a:majorFont>
        <a:latin typeface="Baskerville Old Face"/>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47494B"/>
        </a:dk1>
        <a:lt1>
          <a:srgbClr val="FFFFFF"/>
        </a:lt1>
        <a:dk2>
          <a:srgbClr val="454749"/>
        </a:dk2>
        <a:lt2>
          <a:srgbClr val="EAF5FC"/>
        </a:lt2>
        <a:accent1>
          <a:srgbClr val="887DCD"/>
        </a:accent1>
        <a:accent2>
          <a:srgbClr val="6F8BC9"/>
        </a:accent2>
        <a:accent3>
          <a:srgbClr val="FFFFFF"/>
        </a:accent3>
        <a:accent4>
          <a:srgbClr val="3C3E3F"/>
        </a:accent4>
        <a:accent5>
          <a:srgbClr val="C4C0E2"/>
        </a:accent5>
        <a:accent6>
          <a:srgbClr val="637CB4"/>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79PPBG">
  <a:themeElements>
    <a:clrScheme name="">
      <a:dk1>
        <a:srgbClr val="47494B"/>
      </a:dk1>
      <a:lt1>
        <a:srgbClr val="FFFFFF"/>
      </a:lt1>
      <a:dk2>
        <a:srgbClr val="454749"/>
      </a:dk2>
      <a:lt2>
        <a:srgbClr val="EAF5FC"/>
      </a:lt2>
      <a:accent1>
        <a:srgbClr val="887DCD"/>
      </a:accent1>
      <a:accent2>
        <a:srgbClr val="6F8BC9"/>
      </a:accent2>
      <a:accent3>
        <a:srgbClr val="FFFFFF"/>
      </a:accent3>
      <a:accent4>
        <a:srgbClr val="3C3E3F"/>
      </a:accent4>
      <a:accent5>
        <a:srgbClr val="C4C0E2"/>
      </a:accent5>
      <a:accent6>
        <a:srgbClr val="637CB4"/>
      </a:accent6>
      <a:hlink>
        <a:srgbClr val="00B0F0"/>
      </a:hlink>
      <a:folHlink>
        <a:srgbClr val="AFB2B4"/>
      </a:folHlink>
    </a:clrScheme>
    <a:fontScheme name="">
      <a:majorFont>
        <a:latin typeface="Baskerville Old Face"/>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47494B"/>
        </a:dk1>
        <a:lt1>
          <a:srgbClr val="FFFFFF"/>
        </a:lt1>
        <a:dk2>
          <a:srgbClr val="454749"/>
        </a:dk2>
        <a:lt2>
          <a:srgbClr val="EAF5FC"/>
        </a:lt2>
        <a:accent1>
          <a:srgbClr val="887DCD"/>
        </a:accent1>
        <a:accent2>
          <a:srgbClr val="6F8BC9"/>
        </a:accent2>
        <a:accent3>
          <a:srgbClr val="FFFFFF"/>
        </a:accent3>
        <a:accent4>
          <a:srgbClr val="3C3E3F"/>
        </a:accent4>
        <a:accent5>
          <a:srgbClr val="C4C0E2"/>
        </a:accent5>
        <a:accent6>
          <a:srgbClr val="637CB4"/>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A000120140530A79PPBG</Template>
  <TotalTime>81</TotalTime>
  <Words>345</Words>
  <Application>Microsoft Office PowerPoint</Application>
  <PresentationFormat>Presentación en pantalla (4:3)</PresentationFormat>
  <Paragraphs>43</Paragraphs>
  <Slides>21</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21</vt:i4>
      </vt:variant>
    </vt:vector>
  </HeadingPairs>
  <TitlesOfParts>
    <vt:vector size="30" baseType="lpstr">
      <vt:lpstr>Microsoft YaHei</vt:lpstr>
      <vt:lpstr>SimSun</vt:lpstr>
      <vt:lpstr>Arial</vt:lpstr>
      <vt:lpstr>Baskerville Old Face</vt:lpstr>
      <vt:lpstr>Calibri</vt:lpstr>
      <vt:lpstr>Wingdings</vt:lpstr>
      <vt:lpstr>幼圆</vt:lpstr>
      <vt:lpstr>A000120140530A79PPBG</vt:lpstr>
      <vt:lpstr>1_A000120140530A79PPBG</vt:lpstr>
      <vt:lpstr>PRUEBAS UNITARIAS</vt:lpstr>
      <vt:lpstr>INTEGRANTES:</vt:lpstr>
      <vt:lpstr>INTRODUCCIÓN</vt:lpstr>
      <vt:lpstr>PRUEBAS UNITARIAS</vt:lpstr>
      <vt:lpstr>VENTAJAS Y LIMITACIONES</vt:lpstr>
      <vt:lpstr>TIPOS DE PRUEBA</vt:lpstr>
      <vt:lpstr>JUnit</vt:lpstr>
      <vt:lpstr>EJEMPLO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fdsa</dc:title>
  <dc:creator>admin</dc:creator>
  <cp:lastModifiedBy>bruno maldonado</cp:lastModifiedBy>
  <cp:revision>57</cp:revision>
  <dcterms:created xsi:type="dcterms:W3CDTF">2014-06-03T02:52:00Z</dcterms:created>
  <dcterms:modified xsi:type="dcterms:W3CDTF">2017-06-26T19:39:06Z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模板文件">
    <vt:lpwstr/>
  </property>
  <property fmtid="{D5CDD505-2E9C-101B-9397-08002B2CF9AE}" pid="3" name="标题">
    <vt:lpwstr>抽象科技背景_A000120140530A79PPBG</vt:lpwstr>
  </property>
  <property fmtid="{D5CDD505-2E9C-101B-9397-08002B2CF9AE}" pid="4" name="关键字">
    <vt:lpwstr>商业科技 4:3 蓝 蓝色 抽象 科技 V1 多色</vt:lpwstr>
  </property>
  <property fmtid="{D5CDD505-2E9C-101B-9397-08002B2CF9AE}" pid="5" name="KSOProductBuildVer">
    <vt:lpwstr>3082-10.1.0.5795</vt:lpwstr>
  </property>
</Properties>
</file>